
<file path=[Content_Types].xml><?xml version="1.0" encoding="utf-8"?>
<Types xmlns="http://schemas.openxmlformats.org/package/2006/content-types">
  <Default Extension="png" ContentType="image/png"/>
  <Default Extension="jpeg" ContentType="image/jpe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embeddedFontLst>
    <p:embeddedFont>
      <p:font typeface="Source Han Serif SC Regular"/>
      <p:regular r:id="rId12"/>
    </p:embeddedFont>
    <p:embeddedFont>
      <p:font typeface="Source Han Serif SC Bold"/>
      <p:regular r:id="rId13"/>
    </p:embeddedFont>
    <p:embeddedFont>
      <p:font typeface="OPPOSans R"/>
      <p:regular r:id="rId14"/>
    </p:embeddedFont>
    <p:embeddedFont>
      <p:font typeface="OPPOSans H"/>
      <p:regular r:id="rId15"/>
    </p:embeddedFont>
    <p:embeddedFont>
      <p:font typeface="Source Han Sans"/>
      <p:regular r:id="rId16"/>
    </p:embeddedFont>
    <p:embeddedFont>
      <p:font typeface="Source Han Sans CN Bold"/>
      <p:regular r:id="rId17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font" Target="fonts/font4.fntdata"/>
<Relationship Id="rId13" Type="http://schemas.openxmlformats.org/officeDocument/2006/relationships/font" Target="fonts/font2.fntdata"/>
<Relationship Id="rId14" Type="http://schemas.openxmlformats.org/officeDocument/2006/relationships/font" Target="fonts/font5.fntdata"/>
<Relationship Id="rId15" Type="http://schemas.openxmlformats.org/officeDocument/2006/relationships/font" Target="fonts/font1.fntdata"/>
<Relationship Id="rId16" Type="http://schemas.openxmlformats.org/officeDocument/2006/relationships/font" Target="fonts/font6.fntdata"/>
<Relationship Id="rId17" Type="http://schemas.openxmlformats.org/officeDocument/2006/relationships/font" Target="fonts/font3.fntdata"/>
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4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6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5.jpe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6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pn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4.pn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9120160" y="0"/>
            <a:ext cx="3071840" cy="6858000"/>
          </a:xfrm>
          <a:custGeom>
            <a:avLst/>
            <a:gdLst>
              <a:gd name="connsiteX0" fmla="*/ 1937686 w 3071840"/>
              <a:gd name="connsiteY0" fmla="*/ 0 h 6858000"/>
              <a:gd name="connsiteX1" fmla="*/ 3071840 w 3071840"/>
              <a:gd name="connsiteY1" fmla="*/ 0 h 6858000"/>
              <a:gd name="connsiteX2" fmla="*/ 3071840 w 3071840"/>
              <a:gd name="connsiteY2" fmla="*/ 453158 h 6858000"/>
              <a:gd name="connsiteX3" fmla="*/ 1262191 w 3071840"/>
              <a:gd name="connsiteY3" fmla="*/ 6858000 h 6858000"/>
              <a:gd name="connsiteX4" fmla="*/ 0 w 3071840"/>
              <a:gd name="connsiteY4" fmla="*/ 6858000 h 6858000"/>
            </a:gdLst>
            <a:rect l="l" t="t" r="r" b="b"/>
            <a:pathLst>
              <a:path w="3071840" h="6858000">
                <a:moveTo>
                  <a:pt x="1937686" y="0"/>
                </a:moveTo>
                <a:lnTo>
                  <a:pt x="3071840" y="0"/>
                </a:lnTo>
                <a:lnTo>
                  <a:pt x="3071840" y="453158"/>
                </a:lnTo>
                <a:lnTo>
                  <a:pt x="126219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44290" y="0"/>
            <a:ext cx="2615609" cy="4902335"/>
          </a:xfrm>
          <a:prstGeom prst="parallelogram">
            <a:avLst>
              <a:gd name="adj" fmla="val 51313"/>
            </a:avLst>
          </a:prstGeom>
          <a:gradFill>
            <a:gsLst>
              <a:gs pos="0">
                <a:schemeClr val="accent2"/>
              </a:gs>
              <a:gs pos="45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382402"/>
            <a:ext cx="12192000" cy="3738300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9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85148" y="1839489"/>
            <a:ext cx="6853" cy="27412"/>
          </a:xfrm>
          <a:custGeom>
            <a:avLst/>
            <a:gdLst>
              <a:gd name="connsiteX0" fmla="*/ 0 w 6853"/>
              <a:gd name="connsiteY0" fmla="*/ 0 h 27412"/>
              <a:gd name="connsiteX1" fmla="*/ 6853 w 6853"/>
              <a:gd name="connsiteY1" fmla="*/ 0 h 27412"/>
              <a:gd name="connsiteX2" fmla="*/ 6853 w 6853"/>
              <a:gd name="connsiteY2" fmla="*/ 27412 h 27412"/>
              <a:gd name="connsiteX3" fmla="*/ 0 w 6853"/>
              <a:gd name="connsiteY3" fmla="*/ 0 h 27412"/>
            </a:gdLst>
            <a:rect l="l" t="t" r="r" b="b"/>
            <a:pathLst>
              <a:path w="6853" h="27412">
                <a:moveTo>
                  <a:pt x="0" y="0"/>
                </a:moveTo>
                <a:lnTo>
                  <a:pt x="6853" y="0"/>
                </a:lnTo>
                <a:lnTo>
                  <a:pt x="6853" y="27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74684" y="5569840"/>
            <a:ext cx="2248535" cy="461340"/>
          </a:xfrm>
          <a:prstGeom prst="roundRect">
            <a:avLst>
              <a:gd name="adj" fmla="val 50000"/>
            </a:avLst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8408" y="5631344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50800" blurRad="76200" dir="2700000" sx="100000" sy="100000" kx="0" ky="0" algn="ctr" rotWithShape="0">
              <a:schemeClr val="accent2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23214" y="5687462"/>
            <a:ext cx="208720" cy="22609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295669" y="5569840"/>
            <a:ext cx="2250000" cy="461340"/>
          </a:xfrm>
          <a:prstGeom prst="roundRect">
            <a:avLst>
              <a:gd name="adj" fmla="val 50000"/>
            </a:avLst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367115" y="5631344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50800" blurRad="76200" dir="2700000" sx="100000" sy="100000" kx="0" ky="0" algn="ctr" rotWithShape="0">
              <a:schemeClr val="accent2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28281" y="5692510"/>
            <a:ext cx="216000" cy="21600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0" y="5120700"/>
            <a:ext cx="12192000" cy="83661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768479" y="5618533"/>
            <a:ext cx="1602745" cy="3385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时间：20XX.XX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82240" y="5618533"/>
            <a:ext cx="1732831" cy="3385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主讲人：AiPPT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507615" y="608441"/>
            <a:ext cx="5109701" cy="51097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041045" y="1141871"/>
            <a:ext cx="4042840" cy="4042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9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978" t="0" r="21978" b="0"/>
          <a:stretch>
            <a:fillRect/>
          </a:stretch>
        </p:blipFill>
        <p:spPr>
          <a:xfrm rot="0" flipH="1" flipV="0">
            <a:off x="7323421" y="1424247"/>
            <a:ext cx="3478088" cy="3478088"/>
          </a:xfrm>
          <a:custGeom>
            <a:avLst/>
            <a:gdLst/>
            <a:rect l="l" t="t" r="r" b="b"/>
            <a:pathLst>
              <a:path w="3175000" h="3175000">
                <a:moveTo>
                  <a:pt x="1585054" y="0"/>
                </a:moveTo>
                <a:cubicBezTo>
                  <a:pt x="2460455" y="0"/>
                  <a:pt x="3170108" y="709653"/>
                  <a:pt x="3170108" y="1585054"/>
                </a:cubicBezTo>
                <a:cubicBezTo>
                  <a:pt x="3170108" y="2460455"/>
                  <a:pt x="2460455" y="3170108"/>
                  <a:pt x="1585054" y="3170108"/>
                </a:cubicBezTo>
                <a:cubicBezTo>
                  <a:pt x="709653" y="3170108"/>
                  <a:pt x="0" y="2460455"/>
                  <a:pt x="0" y="1585054"/>
                </a:cubicBezTo>
                <a:cubicBezTo>
                  <a:pt x="0" y="709653"/>
                  <a:pt x="709653" y="0"/>
                  <a:pt x="1585054" y="0"/>
                </a:cubicBez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20" name="标题 1"/>
          <p:cNvSpPr txBox="1"/>
          <p:nvPr/>
        </p:nvSpPr>
        <p:spPr>
          <a:xfrm rot="0" flipH="0" flipV="0">
            <a:off x="655813" y="1757086"/>
            <a:ext cx="4799415" cy="41550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86291" y="1801289"/>
            <a:ext cx="4338458" cy="3544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dist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24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PowerPoint Design ----------------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0" flipV="0">
            <a:off x="6670540" y="676198"/>
            <a:ext cx="1107877" cy="1151342"/>
          </a:xfrm>
          <a:prstGeom prst="ellipse">
            <a:avLst/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-593823" y="247606"/>
            <a:ext cx="1023131" cy="526200"/>
          </a:xfrm>
          <a:custGeom>
            <a:avLst/>
            <a:gdLst>
              <a:gd name="connsiteX0" fmla="*/ 970959 w 1023131"/>
              <a:gd name="connsiteY0" fmla="*/ 421857 h 526200"/>
              <a:gd name="connsiteX1" fmla="*/ 1023131 w 1023131"/>
              <a:gd name="connsiteY1" fmla="*/ 474029 h 526200"/>
              <a:gd name="connsiteX2" fmla="*/ 970959 w 1023131"/>
              <a:gd name="connsiteY2" fmla="*/ 526200 h 526200"/>
              <a:gd name="connsiteX3" fmla="*/ 918787 w 1023131"/>
              <a:gd name="connsiteY3" fmla="*/ 474029 h 526200"/>
              <a:gd name="connsiteX4" fmla="*/ 970959 w 1023131"/>
              <a:gd name="connsiteY4" fmla="*/ 421857 h 526200"/>
              <a:gd name="connsiteX5" fmla="*/ 741262 w 1023131"/>
              <a:gd name="connsiteY5" fmla="*/ 421857 h 526200"/>
              <a:gd name="connsiteX6" fmla="*/ 793434 w 1023131"/>
              <a:gd name="connsiteY6" fmla="*/ 474029 h 526200"/>
              <a:gd name="connsiteX7" fmla="*/ 741262 w 1023131"/>
              <a:gd name="connsiteY7" fmla="*/ 526200 h 526200"/>
              <a:gd name="connsiteX8" fmla="*/ 689090 w 1023131"/>
              <a:gd name="connsiteY8" fmla="*/ 474029 h 526200"/>
              <a:gd name="connsiteX9" fmla="*/ 741262 w 1023131"/>
              <a:gd name="connsiteY9" fmla="*/ 421857 h 526200"/>
              <a:gd name="connsiteX10" fmla="*/ 511565 w 1023131"/>
              <a:gd name="connsiteY10" fmla="*/ 421857 h 526200"/>
              <a:gd name="connsiteX11" fmla="*/ 563737 w 1023131"/>
              <a:gd name="connsiteY11" fmla="*/ 474029 h 526200"/>
              <a:gd name="connsiteX12" fmla="*/ 511565 w 1023131"/>
              <a:gd name="connsiteY12" fmla="*/ 526200 h 526200"/>
              <a:gd name="connsiteX13" fmla="*/ 459393 w 1023131"/>
              <a:gd name="connsiteY13" fmla="*/ 474029 h 526200"/>
              <a:gd name="connsiteX14" fmla="*/ 511565 w 1023131"/>
              <a:gd name="connsiteY14" fmla="*/ 421857 h 526200"/>
              <a:gd name="connsiteX15" fmla="*/ 281869 w 1023131"/>
              <a:gd name="connsiteY15" fmla="*/ 421857 h 526200"/>
              <a:gd name="connsiteX16" fmla="*/ 334041 w 1023131"/>
              <a:gd name="connsiteY16" fmla="*/ 474029 h 526200"/>
              <a:gd name="connsiteX17" fmla="*/ 281869 w 1023131"/>
              <a:gd name="connsiteY17" fmla="*/ 526200 h 526200"/>
              <a:gd name="connsiteX18" fmla="*/ 229697 w 1023131"/>
              <a:gd name="connsiteY18" fmla="*/ 474029 h 526200"/>
              <a:gd name="connsiteX19" fmla="*/ 281869 w 1023131"/>
              <a:gd name="connsiteY19" fmla="*/ 421857 h 526200"/>
              <a:gd name="connsiteX20" fmla="*/ 52172 w 1023131"/>
              <a:gd name="connsiteY20" fmla="*/ 421857 h 526200"/>
              <a:gd name="connsiteX21" fmla="*/ 104344 w 1023131"/>
              <a:gd name="connsiteY21" fmla="*/ 474029 h 526200"/>
              <a:gd name="connsiteX22" fmla="*/ 52172 w 1023131"/>
              <a:gd name="connsiteY22" fmla="*/ 526199 h 526200"/>
              <a:gd name="connsiteX23" fmla="*/ 0 w 1023131"/>
              <a:gd name="connsiteY23" fmla="*/ 474029 h 526200"/>
              <a:gd name="connsiteX24" fmla="*/ 52172 w 1023131"/>
              <a:gd name="connsiteY24" fmla="*/ 421857 h 526200"/>
              <a:gd name="connsiteX25" fmla="*/ 970959 w 1023131"/>
              <a:gd name="connsiteY25" fmla="*/ 210929 h 526200"/>
              <a:gd name="connsiteX26" fmla="*/ 1023131 w 1023131"/>
              <a:gd name="connsiteY26" fmla="*/ 263101 h 526200"/>
              <a:gd name="connsiteX27" fmla="*/ 970959 w 1023131"/>
              <a:gd name="connsiteY27" fmla="*/ 315271 h 526200"/>
              <a:gd name="connsiteX28" fmla="*/ 918787 w 1023131"/>
              <a:gd name="connsiteY28" fmla="*/ 263101 h 526200"/>
              <a:gd name="connsiteX29" fmla="*/ 970959 w 1023131"/>
              <a:gd name="connsiteY29" fmla="*/ 210929 h 526200"/>
              <a:gd name="connsiteX30" fmla="*/ 741262 w 1023131"/>
              <a:gd name="connsiteY30" fmla="*/ 210929 h 526200"/>
              <a:gd name="connsiteX31" fmla="*/ 793434 w 1023131"/>
              <a:gd name="connsiteY31" fmla="*/ 263101 h 526200"/>
              <a:gd name="connsiteX32" fmla="*/ 741262 w 1023131"/>
              <a:gd name="connsiteY32" fmla="*/ 315271 h 526200"/>
              <a:gd name="connsiteX33" fmla="*/ 689090 w 1023131"/>
              <a:gd name="connsiteY33" fmla="*/ 263101 h 526200"/>
              <a:gd name="connsiteX34" fmla="*/ 741262 w 1023131"/>
              <a:gd name="connsiteY34" fmla="*/ 210929 h 526200"/>
              <a:gd name="connsiteX35" fmla="*/ 511565 w 1023131"/>
              <a:gd name="connsiteY35" fmla="*/ 210929 h 526200"/>
              <a:gd name="connsiteX36" fmla="*/ 563737 w 1023131"/>
              <a:gd name="connsiteY36" fmla="*/ 263101 h 526200"/>
              <a:gd name="connsiteX37" fmla="*/ 511565 w 1023131"/>
              <a:gd name="connsiteY37" fmla="*/ 315271 h 526200"/>
              <a:gd name="connsiteX38" fmla="*/ 459393 w 1023131"/>
              <a:gd name="connsiteY38" fmla="*/ 263101 h 526200"/>
              <a:gd name="connsiteX39" fmla="*/ 511565 w 1023131"/>
              <a:gd name="connsiteY39" fmla="*/ 210929 h 526200"/>
              <a:gd name="connsiteX40" fmla="*/ 281869 w 1023131"/>
              <a:gd name="connsiteY40" fmla="*/ 210929 h 526200"/>
              <a:gd name="connsiteX41" fmla="*/ 334041 w 1023131"/>
              <a:gd name="connsiteY41" fmla="*/ 263101 h 526200"/>
              <a:gd name="connsiteX42" fmla="*/ 281869 w 1023131"/>
              <a:gd name="connsiteY42" fmla="*/ 315271 h 526200"/>
              <a:gd name="connsiteX43" fmla="*/ 229697 w 1023131"/>
              <a:gd name="connsiteY43" fmla="*/ 263101 h 526200"/>
              <a:gd name="connsiteX44" fmla="*/ 281869 w 1023131"/>
              <a:gd name="connsiteY44" fmla="*/ 210929 h 526200"/>
              <a:gd name="connsiteX45" fmla="*/ 52172 w 1023131"/>
              <a:gd name="connsiteY45" fmla="*/ 210929 h 526200"/>
              <a:gd name="connsiteX46" fmla="*/ 104344 w 1023131"/>
              <a:gd name="connsiteY46" fmla="*/ 263101 h 526200"/>
              <a:gd name="connsiteX47" fmla="*/ 52172 w 1023131"/>
              <a:gd name="connsiteY47" fmla="*/ 315271 h 526200"/>
              <a:gd name="connsiteX48" fmla="*/ 0 w 1023131"/>
              <a:gd name="connsiteY48" fmla="*/ 263101 h 526200"/>
              <a:gd name="connsiteX49" fmla="*/ 52172 w 1023131"/>
              <a:gd name="connsiteY49" fmla="*/ 210929 h 526200"/>
              <a:gd name="connsiteX50" fmla="*/ 970959 w 1023131"/>
              <a:gd name="connsiteY50" fmla="*/ 0 h 526200"/>
              <a:gd name="connsiteX51" fmla="*/ 1023131 w 1023131"/>
              <a:gd name="connsiteY51" fmla="*/ 52172 h 526200"/>
              <a:gd name="connsiteX52" fmla="*/ 970959 w 1023131"/>
              <a:gd name="connsiteY52" fmla="*/ 104342 h 526200"/>
              <a:gd name="connsiteX53" fmla="*/ 918787 w 1023131"/>
              <a:gd name="connsiteY53" fmla="*/ 52172 h 526200"/>
              <a:gd name="connsiteX54" fmla="*/ 970959 w 1023131"/>
              <a:gd name="connsiteY54" fmla="*/ 0 h 526200"/>
              <a:gd name="connsiteX55" fmla="*/ 741262 w 1023131"/>
              <a:gd name="connsiteY55" fmla="*/ 0 h 526200"/>
              <a:gd name="connsiteX56" fmla="*/ 793434 w 1023131"/>
              <a:gd name="connsiteY56" fmla="*/ 52172 h 526200"/>
              <a:gd name="connsiteX57" fmla="*/ 741262 w 1023131"/>
              <a:gd name="connsiteY57" fmla="*/ 104342 h 526200"/>
              <a:gd name="connsiteX58" fmla="*/ 689090 w 1023131"/>
              <a:gd name="connsiteY58" fmla="*/ 52172 h 526200"/>
              <a:gd name="connsiteX59" fmla="*/ 741262 w 1023131"/>
              <a:gd name="connsiteY59" fmla="*/ 0 h 526200"/>
              <a:gd name="connsiteX60" fmla="*/ 511565 w 1023131"/>
              <a:gd name="connsiteY60" fmla="*/ 0 h 526200"/>
              <a:gd name="connsiteX61" fmla="*/ 563737 w 1023131"/>
              <a:gd name="connsiteY61" fmla="*/ 52172 h 526200"/>
              <a:gd name="connsiteX62" fmla="*/ 511565 w 1023131"/>
              <a:gd name="connsiteY62" fmla="*/ 104342 h 526200"/>
              <a:gd name="connsiteX63" fmla="*/ 459393 w 1023131"/>
              <a:gd name="connsiteY63" fmla="*/ 52172 h 526200"/>
              <a:gd name="connsiteX64" fmla="*/ 511565 w 1023131"/>
              <a:gd name="connsiteY64" fmla="*/ 0 h 526200"/>
              <a:gd name="connsiteX65" fmla="*/ 281869 w 1023131"/>
              <a:gd name="connsiteY65" fmla="*/ 0 h 526200"/>
              <a:gd name="connsiteX66" fmla="*/ 334041 w 1023131"/>
              <a:gd name="connsiteY66" fmla="*/ 52172 h 526200"/>
              <a:gd name="connsiteX67" fmla="*/ 281869 w 1023131"/>
              <a:gd name="connsiteY67" fmla="*/ 104342 h 526200"/>
              <a:gd name="connsiteX68" fmla="*/ 229697 w 1023131"/>
              <a:gd name="connsiteY68" fmla="*/ 52172 h 526200"/>
              <a:gd name="connsiteX69" fmla="*/ 281869 w 1023131"/>
              <a:gd name="connsiteY69" fmla="*/ 0 h 526200"/>
              <a:gd name="connsiteX70" fmla="*/ 52172 w 1023131"/>
              <a:gd name="connsiteY70" fmla="*/ 0 h 526200"/>
              <a:gd name="connsiteX71" fmla="*/ 104344 w 1023131"/>
              <a:gd name="connsiteY71" fmla="*/ 52172 h 526200"/>
              <a:gd name="connsiteX72" fmla="*/ 52172 w 1023131"/>
              <a:gd name="connsiteY72" fmla="*/ 104342 h 526200"/>
              <a:gd name="connsiteX73" fmla="*/ 0 w 1023131"/>
              <a:gd name="connsiteY73" fmla="*/ 52172 h 526200"/>
              <a:gd name="connsiteX74" fmla="*/ 52172 w 1023131"/>
              <a:gd name="connsiteY74" fmla="*/ 0 h 526200"/>
            </a:gdLst>
            <a:rect l="l" t="t" r="r" b="b"/>
            <a:pathLst>
              <a:path w="1023131" h="526200">
                <a:moveTo>
                  <a:pt x="970959" y="421857"/>
                </a:moveTo>
                <a:cubicBezTo>
                  <a:pt x="999759" y="421739"/>
                  <a:pt x="1023131" y="445109"/>
                  <a:pt x="1023131" y="474029"/>
                </a:cubicBezTo>
                <a:cubicBezTo>
                  <a:pt x="1023131" y="502830"/>
                  <a:pt x="999759" y="526200"/>
                  <a:pt x="970959" y="526200"/>
                </a:cubicBezTo>
                <a:cubicBezTo>
                  <a:pt x="942158" y="526200"/>
                  <a:pt x="918787" y="502830"/>
                  <a:pt x="918787" y="474029"/>
                </a:cubicBezTo>
                <a:cubicBezTo>
                  <a:pt x="918787" y="445228"/>
                  <a:pt x="942158" y="421857"/>
                  <a:pt x="970959" y="421857"/>
                </a:cubicBezTo>
                <a:close/>
                <a:moveTo>
                  <a:pt x="741262" y="421857"/>
                </a:moveTo>
                <a:cubicBezTo>
                  <a:pt x="770062" y="421739"/>
                  <a:pt x="793434" y="445109"/>
                  <a:pt x="793434" y="474029"/>
                </a:cubicBezTo>
                <a:cubicBezTo>
                  <a:pt x="793434" y="502830"/>
                  <a:pt x="770062" y="526200"/>
                  <a:pt x="741262" y="526200"/>
                </a:cubicBezTo>
                <a:cubicBezTo>
                  <a:pt x="712461" y="526200"/>
                  <a:pt x="689090" y="502830"/>
                  <a:pt x="689090" y="474029"/>
                </a:cubicBezTo>
                <a:cubicBezTo>
                  <a:pt x="689090" y="445228"/>
                  <a:pt x="712461" y="421857"/>
                  <a:pt x="741262" y="421857"/>
                </a:cubicBezTo>
                <a:close/>
                <a:moveTo>
                  <a:pt x="511565" y="421857"/>
                </a:moveTo>
                <a:cubicBezTo>
                  <a:pt x="540365" y="421739"/>
                  <a:pt x="563737" y="445109"/>
                  <a:pt x="563737" y="474029"/>
                </a:cubicBezTo>
                <a:cubicBezTo>
                  <a:pt x="563737" y="502830"/>
                  <a:pt x="540365" y="526200"/>
                  <a:pt x="511565" y="526200"/>
                </a:cubicBezTo>
                <a:cubicBezTo>
                  <a:pt x="482764" y="526200"/>
                  <a:pt x="459393" y="502830"/>
                  <a:pt x="459393" y="474029"/>
                </a:cubicBezTo>
                <a:cubicBezTo>
                  <a:pt x="459393" y="445228"/>
                  <a:pt x="482764" y="421857"/>
                  <a:pt x="511565" y="421857"/>
                </a:cubicBezTo>
                <a:close/>
                <a:moveTo>
                  <a:pt x="281869" y="421857"/>
                </a:moveTo>
                <a:cubicBezTo>
                  <a:pt x="310669" y="421739"/>
                  <a:pt x="334041" y="445109"/>
                  <a:pt x="334041" y="474029"/>
                </a:cubicBezTo>
                <a:cubicBezTo>
                  <a:pt x="334041" y="502830"/>
                  <a:pt x="310669" y="526200"/>
                  <a:pt x="281869" y="526200"/>
                </a:cubicBezTo>
                <a:cubicBezTo>
                  <a:pt x="253068" y="526200"/>
                  <a:pt x="229697" y="502830"/>
                  <a:pt x="229697" y="474029"/>
                </a:cubicBezTo>
                <a:cubicBezTo>
                  <a:pt x="229697" y="445228"/>
                  <a:pt x="253068" y="421857"/>
                  <a:pt x="281869" y="421857"/>
                </a:cubicBezTo>
                <a:close/>
                <a:moveTo>
                  <a:pt x="52172" y="421857"/>
                </a:moveTo>
                <a:cubicBezTo>
                  <a:pt x="80985" y="421857"/>
                  <a:pt x="104344" y="445215"/>
                  <a:pt x="104344" y="474029"/>
                </a:cubicBezTo>
                <a:cubicBezTo>
                  <a:pt x="104344" y="502842"/>
                  <a:pt x="80985" y="526199"/>
                  <a:pt x="52172" y="526199"/>
                </a:cubicBezTo>
                <a:cubicBezTo>
                  <a:pt x="23358" y="526199"/>
                  <a:pt x="0" y="502842"/>
                  <a:pt x="0" y="474029"/>
                </a:cubicBezTo>
                <a:cubicBezTo>
                  <a:pt x="0" y="445215"/>
                  <a:pt x="23358" y="421857"/>
                  <a:pt x="52172" y="421857"/>
                </a:cubicBezTo>
                <a:close/>
                <a:moveTo>
                  <a:pt x="970959" y="210929"/>
                </a:moveTo>
                <a:cubicBezTo>
                  <a:pt x="999759" y="210929"/>
                  <a:pt x="1023131" y="234300"/>
                  <a:pt x="1023131" y="263101"/>
                </a:cubicBezTo>
                <a:cubicBezTo>
                  <a:pt x="1023131" y="291901"/>
                  <a:pt x="999759" y="315271"/>
                  <a:pt x="970959" y="315271"/>
                </a:cubicBezTo>
                <a:cubicBezTo>
                  <a:pt x="942158" y="315271"/>
                  <a:pt x="918787" y="291901"/>
                  <a:pt x="918787" y="263101"/>
                </a:cubicBezTo>
                <a:cubicBezTo>
                  <a:pt x="918787" y="234300"/>
                  <a:pt x="942158" y="210929"/>
                  <a:pt x="970959" y="210929"/>
                </a:cubicBezTo>
                <a:close/>
                <a:moveTo>
                  <a:pt x="741262" y="210929"/>
                </a:moveTo>
                <a:cubicBezTo>
                  <a:pt x="770062" y="210929"/>
                  <a:pt x="793434" y="234300"/>
                  <a:pt x="793434" y="263101"/>
                </a:cubicBezTo>
                <a:cubicBezTo>
                  <a:pt x="793434" y="291901"/>
                  <a:pt x="770062" y="315271"/>
                  <a:pt x="741262" y="315271"/>
                </a:cubicBezTo>
                <a:cubicBezTo>
                  <a:pt x="712461" y="315271"/>
                  <a:pt x="689090" y="291901"/>
                  <a:pt x="689090" y="263101"/>
                </a:cubicBezTo>
                <a:cubicBezTo>
                  <a:pt x="689090" y="234300"/>
                  <a:pt x="712461" y="210929"/>
                  <a:pt x="741262" y="210929"/>
                </a:cubicBezTo>
                <a:close/>
                <a:moveTo>
                  <a:pt x="511565" y="210929"/>
                </a:moveTo>
                <a:cubicBezTo>
                  <a:pt x="540365" y="210929"/>
                  <a:pt x="563737" y="234300"/>
                  <a:pt x="563737" y="263101"/>
                </a:cubicBezTo>
                <a:cubicBezTo>
                  <a:pt x="563737" y="291901"/>
                  <a:pt x="540365" y="315271"/>
                  <a:pt x="511565" y="315271"/>
                </a:cubicBezTo>
                <a:cubicBezTo>
                  <a:pt x="482764" y="315271"/>
                  <a:pt x="459393" y="291901"/>
                  <a:pt x="459393" y="263101"/>
                </a:cubicBezTo>
                <a:cubicBezTo>
                  <a:pt x="459393" y="234300"/>
                  <a:pt x="482764" y="210929"/>
                  <a:pt x="511565" y="210929"/>
                </a:cubicBezTo>
                <a:close/>
                <a:moveTo>
                  <a:pt x="281869" y="210929"/>
                </a:moveTo>
                <a:cubicBezTo>
                  <a:pt x="310669" y="210929"/>
                  <a:pt x="334041" y="234300"/>
                  <a:pt x="334041" y="263101"/>
                </a:cubicBezTo>
                <a:cubicBezTo>
                  <a:pt x="334041" y="291901"/>
                  <a:pt x="310669" y="315271"/>
                  <a:pt x="281869" y="315271"/>
                </a:cubicBezTo>
                <a:cubicBezTo>
                  <a:pt x="253068" y="315271"/>
                  <a:pt x="229697" y="291901"/>
                  <a:pt x="229697" y="263101"/>
                </a:cubicBezTo>
                <a:cubicBezTo>
                  <a:pt x="229697" y="234300"/>
                  <a:pt x="253068" y="210929"/>
                  <a:pt x="281869" y="210929"/>
                </a:cubicBezTo>
                <a:close/>
                <a:moveTo>
                  <a:pt x="52172" y="210929"/>
                </a:moveTo>
                <a:cubicBezTo>
                  <a:pt x="80972" y="210929"/>
                  <a:pt x="104344" y="234300"/>
                  <a:pt x="104344" y="263101"/>
                </a:cubicBezTo>
                <a:cubicBezTo>
                  <a:pt x="104344" y="291901"/>
                  <a:pt x="80972" y="315271"/>
                  <a:pt x="52172" y="315271"/>
                </a:cubicBezTo>
                <a:cubicBezTo>
                  <a:pt x="23371" y="315271"/>
                  <a:pt x="0" y="291901"/>
                  <a:pt x="0" y="263101"/>
                </a:cubicBezTo>
                <a:cubicBezTo>
                  <a:pt x="0" y="234300"/>
                  <a:pt x="23371" y="210929"/>
                  <a:pt x="52172" y="210929"/>
                </a:cubicBezTo>
                <a:close/>
                <a:moveTo>
                  <a:pt x="970959" y="0"/>
                </a:moveTo>
                <a:cubicBezTo>
                  <a:pt x="999759" y="0"/>
                  <a:pt x="1023131" y="23371"/>
                  <a:pt x="1023131" y="52172"/>
                </a:cubicBezTo>
                <a:cubicBezTo>
                  <a:pt x="1023131" y="80972"/>
                  <a:pt x="999759" y="104342"/>
                  <a:pt x="970959" y="104342"/>
                </a:cubicBezTo>
                <a:cubicBezTo>
                  <a:pt x="942158" y="104342"/>
                  <a:pt x="918787" y="80972"/>
                  <a:pt x="918787" y="52172"/>
                </a:cubicBezTo>
                <a:cubicBezTo>
                  <a:pt x="918787" y="23371"/>
                  <a:pt x="942158" y="0"/>
                  <a:pt x="970959" y="0"/>
                </a:cubicBezTo>
                <a:close/>
                <a:moveTo>
                  <a:pt x="741262" y="0"/>
                </a:moveTo>
                <a:cubicBezTo>
                  <a:pt x="770062" y="0"/>
                  <a:pt x="793434" y="23371"/>
                  <a:pt x="793434" y="52172"/>
                </a:cubicBezTo>
                <a:cubicBezTo>
                  <a:pt x="793434" y="80972"/>
                  <a:pt x="770062" y="104342"/>
                  <a:pt x="741262" y="104342"/>
                </a:cubicBezTo>
                <a:cubicBezTo>
                  <a:pt x="712461" y="104342"/>
                  <a:pt x="689090" y="80972"/>
                  <a:pt x="689090" y="52172"/>
                </a:cubicBezTo>
                <a:cubicBezTo>
                  <a:pt x="689090" y="23371"/>
                  <a:pt x="712461" y="0"/>
                  <a:pt x="741262" y="0"/>
                </a:cubicBezTo>
                <a:close/>
                <a:moveTo>
                  <a:pt x="511565" y="0"/>
                </a:moveTo>
                <a:cubicBezTo>
                  <a:pt x="540365" y="0"/>
                  <a:pt x="563737" y="23371"/>
                  <a:pt x="563737" y="52172"/>
                </a:cubicBezTo>
                <a:cubicBezTo>
                  <a:pt x="563737" y="80972"/>
                  <a:pt x="540365" y="104342"/>
                  <a:pt x="511565" y="104342"/>
                </a:cubicBezTo>
                <a:cubicBezTo>
                  <a:pt x="482764" y="104342"/>
                  <a:pt x="459393" y="80972"/>
                  <a:pt x="459393" y="52172"/>
                </a:cubicBezTo>
                <a:cubicBezTo>
                  <a:pt x="459393" y="23371"/>
                  <a:pt x="482764" y="0"/>
                  <a:pt x="511565" y="0"/>
                </a:cubicBezTo>
                <a:close/>
                <a:moveTo>
                  <a:pt x="281869" y="0"/>
                </a:moveTo>
                <a:cubicBezTo>
                  <a:pt x="310669" y="0"/>
                  <a:pt x="334041" y="23371"/>
                  <a:pt x="334041" y="52172"/>
                </a:cubicBezTo>
                <a:cubicBezTo>
                  <a:pt x="334041" y="80972"/>
                  <a:pt x="310669" y="104342"/>
                  <a:pt x="281869" y="104342"/>
                </a:cubicBezTo>
                <a:cubicBezTo>
                  <a:pt x="253068" y="104342"/>
                  <a:pt x="229697" y="80972"/>
                  <a:pt x="229697" y="52172"/>
                </a:cubicBezTo>
                <a:cubicBezTo>
                  <a:pt x="229697" y="23371"/>
                  <a:pt x="253068" y="0"/>
                  <a:pt x="281869" y="0"/>
                </a:cubicBezTo>
                <a:close/>
                <a:moveTo>
                  <a:pt x="52172" y="0"/>
                </a:moveTo>
                <a:cubicBezTo>
                  <a:pt x="80972" y="0"/>
                  <a:pt x="104344" y="23371"/>
                  <a:pt x="104344" y="52172"/>
                </a:cubicBezTo>
                <a:cubicBezTo>
                  <a:pt x="104344" y="80972"/>
                  <a:pt x="80972" y="104342"/>
                  <a:pt x="52172" y="104342"/>
                </a:cubicBezTo>
                <a:cubicBezTo>
                  <a:pt x="23371" y="104342"/>
                  <a:pt x="0" y="80972"/>
                  <a:pt x="0" y="52172"/>
                </a:cubicBezTo>
                <a:cubicBezTo>
                  <a:pt x="0" y="23371"/>
                  <a:pt x="23371" y="0"/>
                  <a:pt x="5217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43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31059" y="2353592"/>
            <a:ext cx="5638735" cy="21508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3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兰州项目进度与成果汇报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677087" y="1021660"/>
            <a:ext cx="1069384" cy="4604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202X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56478" y="549685"/>
            <a:ext cx="2001206" cy="2485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10800000" flipH="1" flipV="0">
            <a:off x="648856" y="4705631"/>
            <a:ext cx="5035530" cy="143244"/>
          </a:xfrm>
          <a:custGeom>
            <a:avLst/>
            <a:gdLst>
              <a:gd name="connsiteX0" fmla="*/ 808283 w 5035530"/>
              <a:gd name="connsiteY0" fmla="*/ 94482 h 143244"/>
              <a:gd name="connsiteX1" fmla="*/ 5035530 w 5035530"/>
              <a:gd name="connsiteY1" fmla="*/ 94482 h 143244"/>
              <a:gd name="connsiteX2" fmla="*/ 5035530 w 5035530"/>
              <a:gd name="connsiteY2" fmla="*/ 48763 h 143244"/>
              <a:gd name="connsiteX3" fmla="*/ 808283 w 5035530"/>
              <a:gd name="connsiteY3" fmla="*/ 48763 h 143244"/>
              <a:gd name="connsiteX4" fmla="*/ 592628 w 5035530"/>
              <a:gd name="connsiteY4" fmla="*/ 143244 h 143244"/>
              <a:gd name="connsiteX5" fmla="*/ 664250 w 5035530"/>
              <a:gd name="connsiteY5" fmla="*/ 71622 h 143244"/>
              <a:gd name="connsiteX6" fmla="*/ 592628 w 5035530"/>
              <a:gd name="connsiteY6" fmla="*/ 0 h 143244"/>
              <a:gd name="connsiteX7" fmla="*/ 521006 w 5035530"/>
              <a:gd name="connsiteY7" fmla="*/ 71622 h 143244"/>
              <a:gd name="connsiteX8" fmla="*/ 592628 w 5035530"/>
              <a:gd name="connsiteY8" fmla="*/ 143244 h 143244"/>
              <a:gd name="connsiteX9" fmla="*/ 332125 w 5035530"/>
              <a:gd name="connsiteY9" fmla="*/ 143244 h 143244"/>
              <a:gd name="connsiteX10" fmla="*/ 403747 w 5035530"/>
              <a:gd name="connsiteY10" fmla="*/ 71622 h 143244"/>
              <a:gd name="connsiteX11" fmla="*/ 332125 w 5035530"/>
              <a:gd name="connsiteY11" fmla="*/ 0 h 143244"/>
              <a:gd name="connsiteX12" fmla="*/ 260503 w 5035530"/>
              <a:gd name="connsiteY12" fmla="*/ 71622 h 143244"/>
              <a:gd name="connsiteX13" fmla="*/ 332125 w 5035530"/>
              <a:gd name="connsiteY13" fmla="*/ 143244 h 143244"/>
              <a:gd name="connsiteX14" fmla="*/ 71622 w 5035530"/>
              <a:gd name="connsiteY14" fmla="*/ 143244 h 143244"/>
              <a:gd name="connsiteX15" fmla="*/ 143244 w 5035530"/>
              <a:gd name="connsiteY15" fmla="*/ 71622 h 143244"/>
              <a:gd name="connsiteX16" fmla="*/ 71622 w 5035530"/>
              <a:gd name="connsiteY16" fmla="*/ 0 h 143244"/>
              <a:gd name="connsiteX17" fmla="*/ 0 w 5035530"/>
              <a:gd name="connsiteY17" fmla="*/ 71622 h 143244"/>
              <a:gd name="connsiteX18" fmla="*/ 71622 w 5035530"/>
              <a:gd name="connsiteY18" fmla="*/ 143244 h 143244"/>
            </a:gdLst>
            <a:rect l="l" t="t" r="r" b="b"/>
            <a:pathLst>
              <a:path w="5035530" h="143244">
                <a:moveTo>
                  <a:pt x="808283" y="94482"/>
                </a:moveTo>
                <a:lnTo>
                  <a:pt x="5035530" y="94482"/>
                </a:lnTo>
                <a:lnTo>
                  <a:pt x="5035530" y="48763"/>
                </a:lnTo>
                <a:lnTo>
                  <a:pt x="808283" y="48763"/>
                </a:lnTo>
                <a:close/>
                <a:moveTo>
                  <a:pt x="592628" y="143244"/>
                </a:moveTo>
                <a:cubicBezTo>
                  <a:pt x="632184" y="143244"/>
                  <a:pt x="664250" y="111178"/>
                  <a:pt x="664250" y="71622"/>
                </a:cubicBezTo>
                <a:cubicBezTo>
                  <a:pt x="664250" y="32066"/>
                  <a:pt x="632184" y="0"/>
                  <a:pt x="592628" y="0"/>
                </a:cubicBezTo>
                <a:cubicBezTo>
                  <a:pt x="553072" y="0"/>
                  <a:pt x="521006" y="32066"/>
                  <a:pt x="521006" y="71622"/>
                </a:cubicBezTo>
                <a:cubicBezTo>
                  <a:pt x="521006" y="111178"/>
                  <a:pt x="553072" y="143244"/>
                  <a:pt x="592628" y="143244"/>
                </a:cubicBezTo>
                <a:close/>
                <a:moveTo>
                  <a:pt x="332125" y="143244"/>
                </a:moveTo>
                <a:cubicBezTo>
                  <a:pt x="371681" y="143244"/>
                  <a:pt x="403747" y="111178"/>
                  <a:pt x="403747" y="71622"/>
                </a:cubicBezTo>
                <a:cubicBezTo>
                  <a:pt x="403747" y="32066"/>
                  <a:pt x="371681" y="0"/>
                  <a:pt x="332125" y="0"/>
                </a:cubicBezTo>
                <a:cubicBezTo>
                  <a:pt x="292569" y="0"/>
                  <a:pt x="260503" y="32066"/>
                  <a:pt x="260503" y="71622"/>
                </a:cubicBezTo>
                <a:cubicBezTo>
                  <a:pt x="260503" y="111178"/>
                  <a:pt x="292569" y="143244"/>
                  <a:pt x="332125" y="143244"/>
                </a:cubicBezTo>
                <a:close/>
                <a:moveTo>
                  <a:pt x="71622" y="143244"/>
                </a:moveTo>
                <a:cubicBezTo>
                  <a:pt x="111178" y="143244"/>
                  <a:pt x="143244" y="111178"/>
                  <a:pt x="143244" y="71622"/>
                </a:cubicBezTo>
                <a:cubicBezTo>
                  <a:pt x="143244" y="32066"/>
                  <a:pt x="111178" y="0"/>
                  <a:pt x="71622" y="0"/>
                </a:cubicBezTo>
                <a:cubicBezTo>
                  <a:pt x="32066" y="0"/>
                  <a:pt x="0" y="32066"/>
                  <a:pt x="0" y="71622"/>
                </a:cubicBezTo>
                <a:cubicBezTo>
                  <a:pt x="0" y="111178"/>
                  <a:pt x="32066" y="143244"/>
                  <a:pt x="71622" y="14324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91000"/>
                </a:schemeClr>
              </a:gs>
              <a:gs pos="1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4358640"/>
          </a:xfrm>
          <a:custGeom>
            <a:avLst/>
            <a:gdLst>
              <a:gd name="connsiteX0" fmla="*/ 0 w 12192000"/>
              <a:gd name="connsiteY0" fmla="*/ 0 h 5152104"/>
              <a:gd name="connsiteX1" fmla="*/ 12192000 w 12192000"/>
              <a:gd name="connsiteY1" fmla="*/ 0 h 5152104"/>
              <a:gd name="connsiteX2" fmla="*/ 12192000 w 12192000"/>
              <a:gd name="connsiteY2" fmla="*/ 914400 h 5152104"/>
              <a:gd name="connsiteX3" fmla="*/ 12192000 w 12192000"/>
              <a:gd name="connsiteY3" fmla="*/ 2273300 h 5152104"/>
              <a:gd name="connsiteX4" fmla="*/ 12192000 w 12192000"/>
              <a:gd name="connsiteY4" fmla="*/ 3817006 h 5152104"/>
              <a:gd name="connsiteX5" fmla="*/ 12046037 w 12192000"/>
              <a:gd name="connsiteY5" fmla="*/ 3906640 h 5152104"/>
              <a:gd name="connsiteX6" fmla="*/ 6096000 w 12192000"/>
              <a:gd name="connsiteY6" fmla="*/ 5152104 h 5152104"/>
              <a:gd name="connsiteX7" fmla="*/ 145963 w 12192000"/>
              <a:gd name="connsiteY7" fmla="*/ 3906640 h 5152104"/>
              <a:gd name="connsiteX8" fmla="*/ 0 w 12192000"/>
              <a:gd name="connsiteY8" fmla="*/ 3817006 h 5152104"/>
              <a:gd name="connsiteX9" fmla="*/ 0 w 12192000"/>
              <a:gd name="connsiteY9" fmla="*/ 2273300 h 5152104"/>
              <a:gd name="connsiteX10" fmla="*/ 0 w 12192000"/>
              <a:gd name="connsiteY10" fmla="*/ 914400 h 5152104"/>
            </a:gdLst>
            <a:rect l="l" t="t" r="r" b="b"/>
            <a:pathLst>
              <a:path w="12192000" h="5152104">
                <a:moveTo>
                  <a:pt x="0" y="0"/>
                </a:moveTo>
                <a:lnTo>
                  <a:pt x="12192000" y="0"/>
                </a:lnTo>
                <a:lnTo>
                  <a:pt x="12192000" y="914400"/>
                </a:lnTo>
                <a:lnTo>
                  <a:pt x="12192000" y="2273300"/>
                </a:lnTo>
                <a:lnTo>
                  <a:pt x="12192000" y="3817006"/>
                </a:lnTo>
                <a:lnTo>
                  <a:pt x="12046037" y="3906640"/>
                </a:lnTo>
                <a:cubicBezTo>
                  <a:pt x="10756548" y="4658064"/>
                  <a:pt x="8572824" y="5152104"/>
                  <a:pt x="6096000" y="5152104"/>
                </a:cubicBezTo>
                <a:cubicBezTo>
                  <a:pt x="3619176" y="5152104"/>
                  <a:pt x="1435452" y="4658064"/>
                  <a:pt x="145963" y="3906640"/>
                </a:cubicBezTo>
                <a:lnTo>
                  <a:pt x="0" y="3817006"/>
                </a:lnTo>
                <a:lnTo>
                  <a:pt x="0" y="2273300"/>
                </a:lnTo>
                <a:lnTo>
                  <a:pt x="0" y="91440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0" y="-26525"/>
            <a:ext cx="12192000" cy="3962400"/>
          </a:xfrm>
          <a:custGeom>
            <a:avLst/>
            <a:gdLst>
              <a:gd name="connsiteX0" fmla="*/ 0 w 12192000"/>
              <a:gd name="connsiteY0" fmla="*/ 0 h 5152104"/>
              <a:gd name="connsiteX1" fmla="*/ 12192000 w 12192000"/>
              <a:gd name="connsiteY1" fmla="*/ 0 h 5152104"/>
              <a:gd name="connsiteX2" fmla="*/ 12192000 w 12192000"/>
              <a:gd name="connsiteY2" fmla="*/ 914400 h 5152104"/>
              <a:gd name="connsiteX3" fmla="*/ 12192000 w 12192000"/>
              <a:gd name="connsiteY3" fmla="*/ 2273300 h 5152104"/>
              <a:gd name="connsiteX4" fmla="*/ 12192000 w 12192000"/>
              <a:gd name="connsiteY4" fmla="*/ 3817006 h 5152104"/>
              <a:gd name="connsiteX5" fmla="*/ 12046037 w 12192000"/>
              <a:gd name="connsiteY5" fmla="*/ 3906640 h 5152104"/>
              <a:gd name="connsiteX6" fmla="*/ 6096000 w 12192000"/>
              <a:gd name="connsiteY6" fmla="*/ 5152104 h 5152104"/>
              <a:gd name="connsiteX7" fmla="*/ 145963 w 12192000"/>
              <a:gd name="connsiteY7" fmla="*/ 3906640 h 5152104"/>
              <a:gd name="connsiteX8" fmla="*/ 0 w 12192000"/>
              <a:gd name="connsiteY8" fmla="*/ 3817006 h 5152104"/>
              <a:gd name="connsiteX9" fmla="*/ 0 w 12192000"/>
              <a:gd name="connsiteY9" fmla="*/ 2273300 h 5152104"/>
              <a:gd name="connsiteX10" fmla="*/ 0 w 12192000"/>
              <a:gd name="connsiteY10" fmla="*/ 914400 h 5152104"/>
            </a:gdLst>
            <a:rect l="l" t="t" r="r" b="b"/>
            <a:pathLst>
              <a:path w="12192000" h="5152104">
                <a:moveTo>
                  <a:pt x="0" y="0"/>
                </a:moveTo>
                <a:lnTo>
                  <a:pt x="12192000" y="0"/>
                </a:lnTo>
                <a:lnTo>
                  <a:pt x="12192000" y="914400"/>
                </a:lnTo>
                <a:lnTo>
                  <a:pt x="12192000" y="2273300"/>
                </a:lnTo>
                <a:lnTo>
                  <a:pt x="12192000" y="3817006"/>
                </a:lnTo>
                <a:lnTo>
                  <a:pt x="12046037" y="3906640"/>
                </a:lnTo>
                <a:cubicBezTo>
                  <a:pt x="10756548" y="4658064"/>
                  <a:pt x="8572824" y="5152104"/>
                  <a:pt x="6096000" y="5152104"/>
                </a:cubicBezTo>
                <a:cubicBezTo>
                  <a:pt x="3619176" y="5152104"/>
                  <a:pt x="1435452" y="4658064"/>
                  <a:pt x="145963" y="3906640"/>
                </a:cubicBezTo>
                <a:lnTo>
                  <a:pt x="0" y="3817006"/>
                </a:lnTo>
                <a:lnTo>
                  <a:pt x="0" y="2273300"/>
                </a:lnTo>
                <a:lnTo>
                  <a:pt x="0" y="91440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  <a:alpha val="76000"/>
                </a:schemeClr>
              </a:gs>
              <a:gs pos="62000">
                <a:schemeClr val="accent3">
                  <a:lumMod val="50000"/>
                  <a:alpha val="90000"/>
                </a:schemeClr>
              </a:gs>
            </a:gsLst>
            <a:lin ang="42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830282" y="2465067"/>
            <a:ext cx="2527300" cy="25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dist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CONTENTS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759151" y="641624"/>
            <a:ext cx="2679700" cy="12319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dist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gradFill>
                  <a:gsLst>
                    <a:gs pos="8000">
                      <a:srgbClr val="FFFFFF">
                        <a:alpha val="100000"/>
                      </a:srgbClr>
                    </a:gs>
                    <a:gs pos="71000">
                      <a:srgbClr val="F2F2F2">
                        <a:alpha val="100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819553" y="5170299"/>
            <a:ext cx="3989546" cy="12113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项目时间线与工作目标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094326" y="3523546"/>
            <a:ext cx="1440000" cy="1440000"/>
          </a:xfrm>
          <a:prstGeom prst="ellipse">
            <a:avLst/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>
            <a:outerShdw dist="0" blurRad="171450" dir="0" sx="102000" sy="102000" kx="0" ky="0" algn="ctr" rotWithShape="0">
              <a:srgbClr val="31754B">
                <a:alpha val="20000"/>
              </a:srgbClr>
            </a:outerShdw>
          </a:effectLst>
        </p:spPr>
        <p:txBody>
          <a:bodyPr vert="horz" wrap="square" lIns="68580" tIns="34290" rIns="68580" bIns="3429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337128" y="3766348"/>
            <a:ext cx="954397" cy="954397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559886" y="4038566"/>
            <a:ext cx="508879" cy="40996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382901" y="5173563"/>
            <a:ext cx="3989546" cy="12113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输出成果与评分标准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657674" y="3520282"/>
            <a:ext cx="1440000" cy="1440000"/>
          </a:xfrm>
          <a:prstGeom prst="ellipse">
            <a:avLst/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>
            <a:outerShdw dist="0" blurRad="171450" dir="0" sx="102000" sy="102000" kx="0" ky="0" algn="ctr" rotWithShape="0">
              <a:srgbClr val="C25300">
                <a:alpha val="20000"/>
              </a:srgbClr>
            </a:outerShdw>
          </a:effectLst>
        </p:spPr>
        <p:txBody>
          <a:bodyPr vert="horz" wrap="square" lIns="68580" tIns="34290" rIns="68580" bIns="3429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900476" y="3763084"/>
            <a:ext cx="954397" cy="954397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186669" y="4017102"/>
            <a:ext cx="382012" cy="446361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9120160" y="0"/>
            <a:ext cx="3071840" cy="6858000"/>
          </a:xfrm>
          <a:custGeom>
            <a:avLst/>
            <a:gdLst>
              <a:gd name="connsiteX0" fmla="*/ 1937686 w 3071840"/>
              <a:gd name="connsiteY0" fmla="*/ 0 h 6858000"/>
              <a:gd name="connsiteX1" fmla="*/ 3071840 w 3071840"/>
              <a:gd name="connsiteY1" fmla="*/ 0 h 6858000"/>
              <a:gd name="connsiteX2" fmla="*/ 3071840 w 3071840"/>
              <a:gd name="connsiteY2" fmla="*/ 453158 h 6858000"/>
              <a:gd name="connsiteX3" fmla="*/ 1262191 w 3071840"/>
              <a:gd name="connsiteY3" fmla="*/ 6858000 h 6858000"/>
              <a:gd name="connsiteX4" fmla="*/ 0 w 3071840"/>
              <a:gd name="connsiteY4" fmla="*/ 6858000 h 6858000"/>
            </a:gdLst>
            <a:rect l="l" t="t" r="r" b="b"/>
            <a:pathLst>
              <a:path w="3071840" h="6858000">
                <a:moveTo>
                  <a:pt x="1937686" y="0"/>
                </a:moveTo>
                <a:lnTo>
                  <a:pt x="3071840" y="0"/>
                </a:lnTo>
                <a:lnTo>
                  <a:pt x="3071840" y="453158"/>
                </a:lnTo>
                <a:lnTo>
                  <a:pt x="126219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44290" y="0"/>
            <a:ext cx="2615609" cy="4902335"/>
          </a:xfrm>
          <a:prstGeom prst="parallelogram">
            <a:avLst>
              <a:gd name="adj" fmla="val 51313"/>
            </a:avLst>
          </a:prstGeom>
          <a:gradFill>
            <a:gsLst>
              <a:gs pos="0">
                <a:schemeClr val="accent2"/>
              </a:gs>
              <a:gs pos="45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382402"/>
            <a:ext cx="12192000" cy="3738300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9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85148" y="1839489"/>
            <a:ext cx="6853" cy="27412"/>
          </a:xfrm>
          <a:custGeom>
            <a:avLst/>
            <a:gdLst>
              <a:gd name="connsiteX0" fmla="*/ 0 w 6853"/>
              <a:gd name="connsiteY0" fmla="*/ 0 h 27412"/>
              <a:gd name="connsiteX1" fmla="*/ 6853 w 6853"/>
              <a:gd name="connsiteY1" fmla="*/ 0 h 27412"/>
              <a:gd name="connsiteX2" fmla="*/ 6853 w 6853"/>
              <a:gd name="connsiteY2" fmla="*/ 27412 h 27412"/>
              <a:gd name="connsiteX3" fmla="*/ 0 w 6853"/>
              <a:gd name="connsiteY3" fmla="*/ 0 h 27412"/>
            </a:gdLst>
            <a:rect l="l" t="t" r="r" b="b"/>
            <a:pathLst>
              <a:path w="6853" h="27412">
                <a:moveTo>
                  <a:pt x="0" y="0"/>
                </a:moveTo>
                <a:lnTo>
                  <a:pt x="6853" y="0"/>
                </a:lnTo>
                <a:lnTo>
                  <a:pt x="6853" y="27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0" y="5120700"/>
            <a:ext cx="12192000" cy="83661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07615" y="608441"/>
            <a:ext cx="5109701" cy="51097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041045" y="1141871"/>
            <a:ext cx="4042840" cy="4042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978" t="0" r="21978" b="0"/>
          <a:stretch>
            <a:fillRect/>
          </a:stretch>
        </p:blipFill>
        <p:spPr>
          <a:xfrm rot="0" flipH="0" flipV="0">
            <a:off x="7323421" y="1424247"/>
            <a:ext cx="3478088" cy="3478088"/>
          </a:xfrm>
          <a:custGeom>
            <a:avLst/>
            <a:gdLst/>
            <a:rect l="l" t="t" r="r" b="b"/>
            <a:pathLst>
              <a:path w="3175000" h="3175000">
                <a:moveTo>
                  <a:pt x="1585054" y="0"/>
                </a:moveTo>
                <a:cubicBezTo>
                  <a:pt x="2460455" y="0"/>
                  <a:pt x="3170108" y="709653"/>
                  <a:pt x="3170108" y="1585054"/>
                </a:cubicBezTo>
                <a:cubicBezTo>
                  <a:pt x="3170108" y="2460455"/>
                  <a:pt x="2460455" y="3170108"/>
                  <a:pt x="1585054" y="3170108"/>
                </a:cubicBezTo>
                <a:cubicBezTo>
                  <a:pt x="709653" y="3170108"/>
                  <a:pt x="0" y="2460455"/>
                  <a:pt x="0" y="1585054"/>
                </a:cubicBezTo>
                <a:cubicBezTo>
                  <a:pt x="0" y="709653"/>
                  <a:pt x="709653" y="0"/>
                  <a:pt x="1585054" y="0"/>
                </a:cubicBez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12" name="标题 1"/>
          <p:cNvSpPr txBox="1"/>
          <p:nvPr/>
        </p:nvSpPr>
        <p:spPr>
          <a:xfrm rot="5400000" flipH="0" flipV="0">
            <a:off x="3417770" y="1626432"/>
            <a:ext cx="1107877" cy="1151342"/>
          </a:xfrm>
          <a:prstGeom prst="ellipse">
            <a:avLst/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37016" y="1149662"/>
            <a:ext cx="1069384" cy="13618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-593823" y="247606"/>
            <a:ext cx="1023131" cy="526200"/>
          </a:xfrm>
          <a:custGeom>
            <a:avLst/>
            <a:gdLst>
              <a:gd name="connsiteX0" fmla="*/ 970959 w 1023131"/>
              <a:gd name="connsiteY0" fmla="*/ 421857 h 526200"/>
              <a:gd name="connsiteX1" fmla="*/ 1023131 w 1023131"/>
              <a:gd name="connsiteY1" fmla="*/ 474029 h 526200"/>
              <a:gd name="connsiteX2" fmla="*/ 970959 w 1023131"/>
              <a:gd name="connsiteY2" fmla="*/ 526200 h 526200"/>
              <a:gd name="connsiteX3" fmla="*/ 918787 w 1023131"/>
              <a:gd name="connsiteY3" fmla="*/ 474029 h 526200"/>
              <a:gd name="connsiteX4" fmla="*/ 970959 w 1023131"/>
              <a:gd name="connsiteY4" fmla="*/ 421857 h 526200"/>
              <a:gd name="connsiteX5" fmla="*/ 741262 w 1023131"/>
              <a:gd name="connsiteY5" fmla="*/ 421857 h 526200"/>
              <a:gd name="connsiteX6" fmla="*/ 793434 w 1023131"/>
              <a:gd name="connsiteY6" fmla="*/ 474029 h 526200"/>
              <a:gd name="connsiteX7" fmla="*/ 741262 w 1023131"/>
              <a:gd name="connsiteY7" fmla="*/ 526200 h 526200"/>
              <a:gd name="connsiteX8" fmla="*/ 689090 w 1023131"/>
              <a:gd name="connsiteY8" fmla="*/ 474029 h 526200"/>
              <a:gd name="connsiteX9" fmla="*/ 741262 w 1023131"/>
              <a:gd name="connsiteY9" fmla="*/ 421857 h 526200"/>
              <a:gd name="connsiteX10" fmla="*/ 511565 w 1023131"/>
              <a:gd name="connsiteY10" fmla="*/ 421857 h 526200"/>
              <a:gd name="connsiteX11" fmla="*/ 563737 w 1023131"/>
              <a:gd name="connsiteY11" fmla="*/ 474029 h 526200"/>
              <a:gd name="connsiteX12" fmla="*/ 511565 w 1023131"/>
              <a:gd name="connsiteY12" fmla="*/ 526200 h 526200"/>
              <a:gd name="connsiteX13" fmla="*/ 459393 w 1023131"/>
              <a:gd name="connsiteY13" fmla="*/ 474029 h 526200"/>
              <a:gd name="connsiteX14" fmla="*/ 511565 w 1023131"/>
              <a:gd name="connsiteY14" fmla="*/ 421857 h 526200"/>
              <a:gd name="connsiteX15" fmla="*/ 281869 w 1023131"/>
              <a:gd name="connsiteY15" fmla="*/ 421857 h 526200"/>
              <a:gd name="connsiteX16" fmla="*/ 334041 w 1023131"/>
              <a:gd name="connsiteY16" fmla="*/ 474029 h 526200"/>
              <a:gd name="connsiteX17" fmla="*/ 281869 w 1023131"/>
              <a:gd name="connsiteY17" fmla="*/ 526200 h 526200"/>
              <a:gd name="connsiteX18" fmla="*/ 229697 w 1023131"/>
              <a:gd name="connsiteY18" fmla="*/ 474029 h 526200"/>
              <a:gd name="connsiteX19" fmla="*/ 281869 w 1023131"/>
              <a:gd name="connsiteY19" fmla="*/ 421857 h 526200"/>
              <a:gd name="connsiteX20" fmla="*/ 52172 w 1023131"/>
              <a:gd name="connsiteY20" fmla="*/ 421857 h 526200"/>
              <a:gd name="connsiteX21" fmla="*/ 104344 w 1023131"/>
              <a:gd name="connsiteY21" fmla="*/ 474029 h 526200"/>
              <a:gd name="connsiteX22" fmla="*/ 52172 w 1023131"/>
              <a:gd name="connsiteY22" fmla="*/ 526199 h 526200"/>
              <a:gd name="connsiteX23" fmla="*/ 0 w 1023131"/>
              <a:gd name="connsiteY23" fmla="*/ 474029 h 526200"/>
              <a:gd name="connsiteX24" fmla="*/ 52172 w 1023131"/>
              <a:gd name="connsiteY24" fmla="*/ 421857 h 526200"/>
              <a:gd name="connsiteX25" fmla="*/ 970959 w 1023131"/>
              <a:gd name="connsiteY25" fmla="*/ 210929 h 526200"/>
              <a:gd name="connsiteX26" fmla="*/ 1023131 w 1023131"/>
              <a:gd name="connsiteY26" fmla="*/ 263101 h 526200"/>
              <a:gd name="connsiteX27" fmla="*/ 970959 w 1023131"/>
              <a:gd name="connsiteY27" fmla="*/ 315271 h 526200"/>
              <a:gd name="connsiteX28" fmla="*/ 918787 w 1023131"/>
              <a:gd name="connsiteY28" fmla="*/ 263101 h 526200"/>
              <a:gd name="connsiteX29" fmla="*/ 970959 w 1023131"/>
              <a:gd name="connsiteY29" fmla="*/ 210929 h 526200"/>
              <a:gd name="connsiteX30" fmla="*/ 741262 w 1023131"/>
              <a:gd name="connsiteY30" fmla="*/ 210929 h 526200"/>
              <a:gd name="connsiteX31" fmla="*/ 793434 w 1023131"/>
              <a:gd name="connsiteY31" fmla="*/ 263101 h 526200"/>
              <a:gd name="connsiteX32" fmla="*/ 741262 w 1023131"/>
              <a:gd name="connsiteY32" fmla="*/ 315271 h 526200"/>
              <a:gd name="connsiteX33" fmla="*/ 689090 w 1023131"/>
              <a:gd name="connsiteY33" fmla="*/ 263101 h 526200"/>
              <a:gd name="connsiteX34" fmla="*/ 741262 w 1023131"/>
              <a:gd name="connsiteY34" fmla="*/ 210929 h 526200"/>
              <a:gd name="connsiteX35" fmla="*/ 511565 w 1023131"/>
              <a:gd name="connsiteY35" fmla="*/ 210929 h 526200"/>
              <a:gd name="connsiteX36" fmla="*/ 563737 w 1023131"/>
              <a:gd name="connsiteY36" fmla="*/ 263101 h 526200"/>
              <a:gd name="connsiteX37" fmla="*/ 511565 w 1023131"/>
              <a:gd name="connsiteY37" fmla="*/ 315271 h 526200"/>
              <a:gd name="connsiteX38" fmla="*/ 459393 w 1023131"/>
              <a:gd name="connsiteY38" fmla="*/ 263101 h 526200"/>
              <a:gd name="connsiteX39" fmla="*/ 511565 w 1023131"/>
              <a:gd name="connsiteY39" fmla="*/ 210929 h 526200"/>
              <a:gd name="connsiteX40" fmla="*/ 281869 w 1023131"/>
              <a:gd name="connsiteY40" fmla="*/ 210929 h 526200"/>
              <a:gd name="connsiteX41" fmla="*/ 334041 w 1023131"/>
              <a:gd name="connsiteY41" fmla="*/ 263101 h 526200"/>
              <a:gd name="connsiteX42" fmla="*/ 281869 w 1023131"/>
              <a:gd name="connsiteY42" fmla="*/ 315271 h 526200"/>
              <a:gd name="connsiteX43" fmla="*/ 229697 w 1023131"/>
              <a:gd name="connsiteY43" fmla="*/ 263101 h 526200"/>
              <a:gd name="connsiteX44" fmla="*/ 281869 w 1023131"/>
              <a:gd name="connsiteY44" fmla="*/ 210929 h 526200"/>
              <a:gd name="connsiteX45" fmla="*/ 52172 w 1023131"/>
              <a:gd name="connsiteY45" fmla="*/ 210929 h 526200"/>
              <a:gd name="connsiteX46" fmla="*/ 104344 w 1023131"/>
              <a:gd name="connsiteY46" fmla="*/ 263101 h 526200"/>
              <a:gd name="connsiteX47" fmla="*/ 52172 w 1023131"/>
              <a:gd name="connsiteY47" fmla="*/ 315271 h 526200"/>
              <a:gd name="connsiteX48" fmla="*/ 0 w 1023131"/>
              <a:gd name="connsiteY48" fmla="*/ 263101 h 526200"/>
              <a:gd name="connsiteX49" fmla="*/ 52172 w 1023131"/>
              <a:gd name="connsiteY49" fmla="*/ 210929 h 526200"/>
              <a:gd name="connsiteX50" fmla="*/ 970959 w 1023131"/>
              <a:gd name="connsiteY50" fmla="*/ 0 h 526200"/>
              <a:gd name="connsiteX51" fmla="*/ 1023131 w 1023131"/>
              <a:gd name="connsiteY51" fmla="*/ 52172 h 526200"/>
              <a:gd name="connsiteX52" fmla="*/ 970959 w 1023131"/>
              <a:gd name="connsiteY52" fmla="*/ 104342 h 526200"/>
              <a:gd name="connsiteX53" fmla="*/ 918787 w 1023131"/>
              <a:gd name="connsiteY53" fmla="*/ 52172 h 526200"/>
              <a:gd name="connsiteX54" fmla="*/ 970959 w 1023131"/>
              <a:gd name="connsiteY54" fmla="*/ 0 h 526200"/>
              <a:gd name="connsiteX55" fmla="*/ 741262 w 1023131"/>
              <a:gd name="connsiteY55" fmla="*/ 0 h 526200"/>
              <a:gd name="connsiteX56" fmla="*/ 793434 w 1023131"/>
              <a:gd name="connsiteY56" fmla="*/ 52172 h 526200"/>
              <a:gd name="connsiteX57" fmla="*/ 741262 w 1023131"/>
              <a:gd name="connsiteY57" fmla="*/ 104342 h 526200"/>
              <a:gd name="connsiteX58" fmla="*/ 689090 w 1023131"/>
              <a:gd name="connsiteY58" fmla="*/ 52172 h 526200"/>
              <a:gd name="connsiteX59" fmla="*/ 741262 w 1023131"/>
              <a:gd name="connsiteY59" fmla="*/ 0 h 526200"/>
              <a:gd name="connsiteX60" fmla="*/ 511565 w 1023131"/>
              <a:gd name="connsiteY60" fmla="*/ 0 h 526200"/>
              <a:gd name="connsiteX61" fmla="*/ 563737 w 1023131"/>
              <a:gd name="connsiteY61" fmla="*/ 52172 h 526200"/>
              <a:gd name="connsiteX62" fmla="*/ 511565 w 1023131"/>
              <a:gd name="connsiteY62" fmla="*/ 104342 h 526200"/>
              <a:gd name="connsiteX63" fmla="*/ 459393 w 1023131"/>
              <a:gd name="connsiteY63" fmla="*/ 52172 h 526200"/>
              <a:gd name="connsiteX64" fmla="*/ 511565 w 1023131"/>
              <a:gd name="connsiteY64" fmla="*/ 0 h 526200"/>
              <a:gd name="connsiteX65" fmla="*/ 281869 w 1023131"/>
              <a:gd name="connsiteY65" fmla="*/ 0 h 526200"/>
              <a:gd name="connsiteX66" fmla="*/ 334041 w 1023131"/>
              <a:gd name="connsiteY66" fmla="*/ 52172 h 526200"/>
              <a:gd name="connsiteX67" fmla="*/ 281869 w 1023131"/>
              <a:gd name="connsiteY67" fmla="*/ 104342 h 526200"/>
              <a:gd name="connsiteX68" fmla="*/ 229697 w 1023131"/>
              <a:gd name="connsiteY68" fmla="*/ 52172 h 526200"/>
              <a:gd name="connsiteX69" fmla="*/ 281869 w 1023131"/>
              <a:gd name="connsiteY69" fmla="*/ 0 h 526200"/>
              <a:gd name="connsiteX70" fmla="*/ 52172 w 1023131"/>
              <a:gd name="connsiteY70" fmla="*/ 0 h 526200"/>
              <a:gd name="connsiteX71" fmla="*/ 104344 w 1023131"/>
              <a:gd name="connsiteY71" fmla="*/ 52172 h 526200"/>
              <a:gd name="connsiteX72" fmla="*/ 52172 w 1023131"/>
              <a:gd name="connsiteY72" fmla="*/ 104342 h 526200"/>
              <a:gd name="connsiteX73" fmla="*/ 0 w 1023131"/>
              <a:gd name="connsiteY73" fmla="*/ 52172 h 526200"/>
              <a:gd name="connsiteX74" fmla="*/ 52172 w 1023131"/>
              <a:gd name="connsiteY74" fmla="*/ 0 h 526200"/>
            </a:gdLst>
            <a:rect l="l" t="t" r="r" b="b"/>
            <a:pathLst>
              <a:path w="1023131" h="526200">
                <a:moveTo>
                  <a:pt x="970959" y="421857"/>
                </a:moveTo>
                <a:cubicBezTo>
                  <a:pt x="999759" y="421739"/>
                  <a:pt x="1023131" y="445109"/>
                  <a:pt x="1023131" y="474029"/>
                </a:cubicBezTo>
                <a:cubicBezTo>
                  <a:pt x="1023131" y="502830"/>
                  <a:pt x="999759" y="526200"/>
                  <a:pt x="970959" y="526200"/>
                </a:cubicBezTo>
                <a:cubicBezTo>
                  <a:pt x="942158" y="526200"/>
                  <a:pt x="918787" y="502830"/>
                  <a:pt x="918787" y="474029"/>
                </a:cubicBezTo>
                <a:cubicBezTo>
                  <a:pt x="918787" y="445228"/>
                  <a:pt x="942158" y="421857"/>
                  <a:pt x="970959" y="421857"/>
                </a:cubicBezTo>
                <a:close/>
                <a:moveTo>
                  <a:pt x="741262" y="421857"/>
                </a:moveTo>
                <a:cubicBezTo>
                  <a:pt x="770062" y="421739"/>
                  <a:pt x="793434" y="445109"/>
                  <a:pt x="793434" y="474029"/>
                </a:cubicBezTo>
                <a:cubicBezTo>
                  <a:pt x="793434" y="502830"/>
                  <a:pt x="770062" y="526200"/>
                  <a:pt x="741262" y="526200"/>
                </a:cubicBezTo>
                <a:cubicBezTo>
                  <a:pt x="712461" y="526200"/>
                  <a:pt x="689090" y="502830"/>
                  <a:pt x="689090" y="474029"/>
                </a:cubicBezTo>
                <a:cubicBezTo>
                  <a:pt x="689090" y="445228"/>
                  <a:pt x="712461" y="421857"/>
                  <a:pt x="741262" y="421857"/>
                </a:cubicBezTo>
                <a:close/>
                <a:moveTo>
                  <a:pt x="511565" y="421857"/>
                </a:moveTo>
                <a:cubicBezTo>
                  <a:pt x="540365" y="421739"/>
                  <a:pt x="563737" y="445109"/>
                  <a:pt x="563737" y="474029"/>
                </a:cubicBezTo>
                <a:cubicBezTo>
                  <a:pt x="563737" y="502830"/>
                  <a:pt x="540365" y="526200"/>
                  <a:pt x="511565" y="526200"/>
                </a:cubicBezTo>
                <a:cubicBezTo>
                  <a:pt x="482764" y="526200"/>
                  <a:pt x="459393" y="502830"/>
                  <a:pt x="459393" y="474029"/>
                </a:cubicBezTo>
                <a:cubicBezTo>
                  <a:pt x="459393" y="445228"/>
                  <a:pt x="482764" y="421857"/>
                  <a:pt x="511565" y="421857"/>
                </a:cubicBezTo>
                <a:close/>
                <a:moveTo>
                  <a:pt x="281869" y="421857"/>
                </a:moveTo>
                <a:cubicBezTo>
                  <a:pt x="310669" y="421739"/>
                  <a:pt x="334041" y="445109"/>
                  <a:pt x="334041" y="474029"/>
                </a:cubicBezTo>
                <a:cubicBezTo>
                  <a:pt x="334041" y="502830"/>
                  <a:pt x="310669" y="526200"/>
                  <a:pt x="281869" y="526200"/>
                </a:cubicBezTo>
                <a:cubicBezTo>
                  <a:pt x="253068" y="526200"/>
                  <a:pt x="229697" y="502830"/>
                  <a:pt x="229697" y="474029"/>
                </a:cubicBezTo>
                <a:cubicBezTo>
                  <a:pt x="229697" y="445228"/>
                  <a:pt x="253068" y="421857"/>
                  <a:pt x="281869" y="421857"/>
                </a:cubicBezTo>
                <a:close/>
                <a:moveTo>
                  <a:pt x="52172" y="421857"/>
                </a:moveTo>
                <a:cubicBezTo>
                  <a:pt x="80985" y="421857"/>
                  <a:pt x="104344" y="445215"/>
                  <a:pt x="104344" y="474029"/>
                </a:cubicBezTo>
                <a:cubicBezTo>
                  <a:pt x="104344" y="502842"/>
                  <a:pt x="80985" y="526199"/>
                  <a:pt x="52172" y="526199"/>
                </a:cubicBezTo>
                <a:cubicBezTo>
                  <a:pt x="23358" y="526199"/>
                  <a:pt x="0" y="502842"/>
                  <a:pt x="0" y="474029"/>
                </a:cubicBezTo>
                <a:cubicBezTo>
                  <a:pt x="0" y="445215"/>
                  <a:pt x="23358" y="421857"/>
                  <a:pt x="52172" y="421857"/>
                </a:cubicBezTo>
                <a:close/>
                <a:moveTo>
                  <a:pt x="970959" y="210929"/>
                </a:moveTo>
                <a:cubicBezTo>
                  <a:pt x="999759" y="210929"/>
                  <a:pt x="1023131" y="234300"/>
                  <a:pt x="1023131" y="263101"/>
                </a:cubicBezTo>
                <a:cubicBezTo>
                  <a:pt x="1023131" y="291901"/>
                  <a:pt x="999759" y="315271"/>
                  <a:pt x="970959" y="315271"/>
                </a:cubicBezTo>
                <a:cubicBezTo>
                  <a:pt x="942158" y="315271"/>
                  <a:pt x="918787" y="291901"/>
                  <a:pt x="918787" y="263101"/>
                </a:cubicBezTo>
                <a:cubicBezTo>
                  <a:pt x="918787" y="234300"/>
                  <a:pt x="942158" y="210929"/>
                  <a:pt x="970959" y="210929"/>
                </a:cubicBezTo>
                <a:close/>
                <a:moveTo>
                  <a:pt x="741262" y="210929"/>
                </a:moveTo>
                <a:cubicBezTo>
                  <a:pt x="770062" y="210929"/>
                  <a:pt x="793434" y="234300"/>
                  <a:pt x="793434" y="263101"/>
                </a:cubicBezTo>
                <a:cubicBezTo>
                  <a:pt x="793434" y="291901"/>
                  <a:pt x="770062" y="315271"/>
                  <a:pt x="741262" y="315271"/>
                </a:cubicBezTo>
                <a:cubicBezTo>
                  <a:pt x="712461" y="315271"/>
                  <a:pt x="689090" y="291901"/>
                  <a:pt x="689090" y="263101"/>
                </a:cubicBezTo>
                <a:cubicBezTo>
                  <a:pt x="689090" y="234300"/>
                  <a:pt x="712461" y="210929"/>
                  <a:pt x="741262" y="210929"/>
                </a:cubicBezTo>
                <a:close/>
                <a:moveTo>
                  <a:pt x="511565" y="210929"/>
                </a:moveTo>
                <a:cubicBezTo>
                  <a:pt x="540365" y="210929"/>
                  <a:pt x="563737" y="234300"/>
                  <a:pt x="563737" y="263101"/>
                </a:cubicBezTo>
                <a:cubicBezTo>
                  <a:pt x="563737" y="291901"/>
                  <a:pt x="540365" y="315271"/>
                  <a:pt x="511565" y="315271"/>
                </a:cubicBezTo>
                <a:cubicBezTo>
                  <a:pt x="482764" y="315271"/>
                  <a:pt x="459393" y="291901"/>
                  <a:pt x="459393" y="263101"/>
                </a:cubicBezTo>
                <a:cubicBezTo>
                  <a:pt x="459393" y="234300"/>
                  <a:pt x="482764" y="210929"/>
                  <a:pt x="511565" y="210929"/>
                </a:cubicBezTo>
                <a:close/>
                <a:moveTo>
                  <a:pt x="281869" y="210929"/>
                </a:moveTo>
                <a:cubicBezTo>
                  <a:pt x="310669" y="210929"/>
                  <a:pt x="334041" y="234300"/>
                  <a:pt x="334041" y="263101"/>
                </a:cubicBezTo>
                <a:cubicBezTo>
                  <a:pt x="334041" y="291901"/>
                  <a:pt x="310669" y="315271"/>
                  <a:pt x="281869" y="315271"/>
                </a:cubicBezTo>
                <a:cubicBezTo>
                  <a:pt x="253068" y="315271"/>
                  <a:pt x="229697" y="291901"/>
                  <a:pt x="229697" y="263101"/>
                </a:cubicBezTo>
                <a:cubicBezTo>
                  <a:pt x="229697" y="234300"/>
                  <a:pt x="253068" y="210929"/>
                  <a:pt x="281869" y="210929"/>
                </a:cubicBezTo>
                <a:close/>
                <a:moveTo>
                  <a:pt x="52172" y="210929"/>
                </a:moveTo>
                <a:cubicBezTo>
                  <a:pt x="80972" y="210929"/>
                  <a:pt x="104344" y="234300"/>
                  <a:pt x="104344" y="263101"/>
                </a:cubicBezTo>
                <a:cubicBezTo>
                  <a:pt x="104344" y="291901"/>
                  <a:pt x="80972" y="315271"/>
                  <a:pt x="52172" y="315271"/>
                </a:cubicBezTo>
                <a:cubicBezTo>
                  <a:pt x="23371" y="315271"/>
                  <a:pt x="0" y="291901"/>
                  <a:pt x="0" y="263101"/>
                </a:cubicBezTo>
                <a:cubicBezTo>
                  <a:pt x="0" y="234300"/>
                  <a:pt x="23371" y="210929"/>
                  <a:pt x="52172" y="210929"/>
                </a:cubicBezTo>
                <a:close/>
                <a:moveTo>
                  <a:pt x="970959" y="0"/>
                </a:moveTo>
                <a:cubicBezTo>
                  <a:pt x="999759" y="0"/>
                  <a:pt x="1023131" y="23371"/>
                  <a:pt x="1023131" y="52172"/>
                </a:cubicBezTo>
                <a:cubicBezTo>
                  <a:pt x="1023131" y="80972"/>
                  <a:pt x="999759" y="104342"/>
                  <a:pt x="970959" y="104342"/>
                </a:cubicBezTo>
                <a:cubicBezTo>
                  <a:pt x="942158" y="104342"/>
                  <a:pt x="918787" y="80972"/>
                  <a:pt x="918787" y="52172"/>
                </a:cubicBezTo>
                <a:cubicBezTo>
                  <a:pt x="918787" y="23371"/>
                  <a:pt x="942158" y="0"/>
                  <a:pt x="970959" y="0"/>
                </a:cubicBezTo>
                <a:close/>
                <a:moveTo>
                  <a:pt x="741262" y="0"/>
                </a:moveTo>
                <a:cubicBezTo>
                  <a:pt x="770062" y="0"/>
                  <a:pt x="793434" y="23371"/>
                  <a:pt x="793434" y="52172"/>
                </a:cubicBezTo>
                <a:cubicBezTo>
                  <a:pt x="793434" y="80972"/>
                  <a:pt x="770062" y="104342"/>
                  <a:pt x="741262" y="104342"/>
                </a:cubicBezTo>
                <a:cubicBezTo>
                  <a:pt x="712461" y="104342"/>
                  <a:pt x="689090" y="80972"/>
                  <a:pt x="689090" y="52172"/>
                </a:cubicBezTo>
                <a:cubicBezTo>
                  <a:pt x="689090" y="23371"/>
                  <a:pt x="712461" y="0"/>
                  <a:pt x="741262" y="0"/>
                </a:cubicBezTo>
                <a:close/>
                <a:moveTo>
                  <a:pt x="511565" y="0"/>
                </a:moveTo>
                <a:cubicBezTo>
                  <a:pt x="540365" y="0"/>
                  <a:pt x="563737" y="23371"/>
                  <a:pt x="563737" y="52172"/>
                </a:cubicBezTo>
                <a:cubicBezTo>
                  <a:pt x="563737" y="80972"/>
                  <a:pt x="540365" y="104342"/>
                  <a:pt x="511565" y="104342"/>
                </a:cubicBezTo>
                <a:cubicBezTo>
                  <a:pt x="482764" y="104342"/>
                  <a:pt x="459393" y="80972"/>
                  <a:pt x="459393" y="52172"/>
                </a:cubicBezTo>
                <a:cubicBezTo>
                  <a:pt x="459393" y="23371"/>
                  <a:pt x="482764" y="0"/>
                  <a:pt x="511565" y="0"/>
                </a:cubicBezTo>
                <a:close/>
                <a:moveTo>
                  <a:pt x="281869" y="0"/>
                </a:moveTo>
                <a:cubicBezTo>
                  <a:pt x="310669" y="0"/>
                  <a:pt x="334041" y="23371"/>
                  <a:pt x="334041" y="52172"/>
                </a:cubicBezTo>
                <a:cubicBezTo>
                  <a:pt x="334041" y="80972"/>
                  <a:pt x="310669" y="104342"/>
                  <a:pt x="281869" y="104342"/>
                </a:cubicBezTo>
                <a:cubicBezTo>
                  <a:pt x="253068" y="104342"/>
                  <a:pt x="229697" y="80972"/>
                  <a:pt x="229697" y="52172"/>
                </a:cubicBezTo>
                <a:cubicBezTo>
                  <a:pt x="229697" y="23371"/>
                  <a:pt x="253068" y="0"/>
                  <a:pt x="281869" y="0"/>
                </a:cubicBezTo>
                <a:close/>
                <a:moveTo>
                  <a:pt x="52172" y="0"/>
                </a:moveTo>
                <a:cubicBezTo>
                  <a:pt x="80972" y="0"/>
                  <a:pt x="104344" y="23371"/>
                  <a:pt x="104344" y="52172"/>
                </a:cubicBezTo>
                <a:cubicBezTo>
                  <a:pt x="104344" y="80972"/>
                  <a:pt x="80972" y="104342"/>
                  <a:pt x="52172" y="104342"/>
                </a:cubicBezTo>
                <a:cubicBezTo>
                  <a:pt x="23371" y="104342"/>
                  <a:pt x="0" y="80972"/>
                  <a:pt x="0" y="52172"/>
                </a:cubicBezTo>
                <a:cubicBezTo>
                  <a:pt x="0" y="23371"/>
                  <a:pt x="23371" y="0"/>
                  <a:pt x="5217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43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56478" y="549685"/>
            <a:ext cx="2001206" cy="2485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8604" y="1567965"/>
            <a:ext cx="3437705" cy="10890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38604" y="2628807"/>
            <a:ext cx="5480370" cy="20321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项目时间线与工作目标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 flipV="0">
            <a:off x="638603" y="4790858"/>
            <a:ext cx="5035530" cy="143244"/>
          </a:xfrm>
          <a:custGeom>
            <a:avLst/>
            <a:gdLst>
              <a:gd name="connsiteX0" fmla="*/ 808283 w 5035530"/>
              <a:gd name="connsiteY0" fmla="*/ 94482 h 143244"/>
              <a:gd name="connsiteX1" fmla="*/ 5035530 w 5035530"/>
              <a:gd name="connsiteY1" fmla="*/ 94482 h 143244"/>
              <a:gd name="connsiteX2" fmla="*/ 5035530 w 5035530"/>
              <a:gd name="connsiteY2" fmla="*/ 48763 h 143244"/>
              <a:gd name="connsiteX3" fmla="*/ 808283 w 5035530"/>
              <a:gd name="connsiteY3" fmla="*/ 48763 h 143244"/>
              <a:gd name="connsiteX4" fmla="*/ 592628 w 5035530"/>
              <a:gd name="connsiteY4" fmla="*/ 143244 h 143244"/>
              <a:gd name="connsiteX5" fmla="*/ 664250 w 5035530"/>
              <a:gd name="connsiteY5" fmla="*/ 71622 h 143244"/>
              <a:gd name="connsiteX6" fmla="*/ 592628 w 5035530"/>
              <a:gd name="connsiteY6" fmla="*/ 0 h 143244"/>
              <a:gd name="connsiteX7" fmla="*/ 521006 w 5035530"/>
              <a:gd name="connsiteY7" fmla="*/ 71622 h 143244"/>
              <a:gd name="connsiteX8" fmla="*/ 592628 w 5035530"/>
              <a:gd name="connsiteY8" fmla="*/ 143244 h 143244"/>
              <a:gd name="connsiteX9" fmla="*/ 332125 w 5035530"/>
              <a:gd name="connsiteY9" fmla="*/ 143244 h 143244"/>
              <a:gd name="connsiteX10" fmla="*/ 403747 w 5035530"/>
              <a:gd name="connsiteY10" fmla="*/ 71622 h 143244"/>
              <a:gd name="connsiteX11" fmla="*/ 332125 w 5035530"/>
              <a:gd name="connsiteY11" fmla="*/ 0 h 143244"/>
              <a:gd name="connsiteX12" fmla="*/ 260503 w 5035530"/>
              <a:gd name="connsiteY12" fmla="*/ 71622 h 143244"/>
              <a:gd name="connsiteX13" fmla="*/ 332125 w 5035530"/>
              <a:gd name="connsiteY13" fmla="*/ 143244 h 143244"/>
              <a:gd name="connsiteX14" fmla="*/ 71622 w 5035530"/>
              <a:gd name="connsiteY14" fmla="*/ 143244 h 143244"/>
              <a:gd name="connsiteX15" fmla="*/ 143244 w 5035530"/>
              <a:gd name="connsiteY15" fmla="*/ 71622 h 143244"/>
              <a:gd name="connsiteX16" fmla="*/ 71622 w 5035530"/>
              <a:gd name="connsiteY16" fmla="*/ 0 h 143244"/>
              <a:gd name="connsiteX17" fmla="*/ 0 w 5035530"/>
              <a:gd name="connsiteY17" fmla="*/ 71622 h 143244"/>
              <a:gd name="connsiteX18" fmla="*/ 71622 w 5035530"/>
              <a:gd name="connsiteY18" fmla="*/ 143244 h 143244"/>
            </a:gdLst>
            <a:rect l="l" t="t" r="r" b="b"/>
            <a:pathLst>
              <a:path w="5035530" h="143244">
                <a:moveTo>
                  <a:pt x="808283" y="94482"/>
                </a:moveTo>
                <a:lnTo>
                  <a:pt x="5035530" y="94482"/>
                </a:lnTo>
                <a:lnTo>
                  <a:pt x="5035530" y="48763"/>
                </a:lnTo>
                <a:lnTo>
                  <a:pt x="808283" y="48763"/>
                </a:lnTo>
                <a:close/>
                <a:moveTo>
                  <a:pt x="592628" y="143244"/>
                </a:moveTo>
                <a:cubicBezTo>
                  <a:pt x="632184" y="143244"/>
                  <a:pt x="664250" y="111178"/>
                  <a:pt x="664250" y="71622"/>
                </a:cubicBezTo>
                <a:cubicBezTo>
                  <a:pt x="664250" y="32066"/>
                  <a:pt x="632184" y="0"/>
                  <a:pt x="592628" y="0"/>
                </a:cubicBezTo>
                <a:cubicBezTo>
                  <a:pt x="553072" y="0"/>
                  <a:pt x="521006" y="32066"/>
                  <a:pt x="521006" y="71622"/>
                </a:cubicBezTo>
                <a:cubicBezTo>
                  <a:pt x="521006" y="111178"/>
                  <a:pt x="553072" y="143244"/>
                  <a:pt x="592628" y="143244"/>
                </a:cubicBezTo>
                <a:close/>
                <a:moveTo>
                  <a:pt x="332125" y="143244"/>
                </a:moveTo>
                <a:cubicBezTo>
                  <a:pt x="371681" y="143244"/>
                  <a:pt x="403747" y="111178"/>
                  <a:pt x="403747" y="71622"/>
                </a:cubicBezTo>
                <a:cubicBezTo>
                  <a:pt x="403747" y="32066"/>
                  <a:pt x="371681" y="0"/>
                  <a:pt x="332125" y="0"/>
                </a:cubicBezTo>
                <a:cubicBezTo>
                  <a:pt x="292569" y="0"/>
                  <a:pt x="260503" y="32066"/>
                  <a:pt x="260503" y="71622"/>
                </a:cubicBezTo>
                <a:cubicBezTo>
                  <a:pt x="260503" y="111178"/>
                  <a:pt x="292569" y="143244"/>
                  <a:pt x="332125" y="143244"/>
                </a:cubicBezTo>
                <a:close/>
                <a:moveTo>
                  <a:pt x="71622" y="143244"/>
                </a:moveTo>
                <a:cubicBezTo>
                  <a:pt x="111178" y="143244"/>
                  <a:pt x="143244" y="111178"/>
                  <a:pt x="143244" y="71622"/>
                </a:cubicBezTo>
                <a:cubicBezTo>
                  <a:pt x="143244" y="32066"/>
                  <a:pt x="111178" y="0"/>
                  <a:pt x="71622" y="0"/>
                </a:cubicBezTo>
                <a:cubicBezTo>
                  <a:pt x="32066" y="0"/>
                  <a:pt x="0" y="32066"/>
                  <a:pt x="0" y="71622"/>
                </a:cubicBezTo>
                <a:cubicBezTo>
                  <a:pt x="0" y="111178"/>
                  <a:pt x="32066" y="143244"/>
                  <a:pt x="71622" y="14324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91000"/>
                </a:schemeClr>
              </a:gs>
              <a:gs pos="1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784449" y="1130300"/>
            <a:ext cx="1978524" cy="1315453"/>
          </a:xfrm>
          <a:custGeom>
            <a:avLst/>
            <a:gdLst>
              <a:gd name="connsiteX0" fmla="*/ 1505663 w 2251241"/>
              <a:gd name="connsiteY0" fmla="*/ 0 h 1587418"/>
              <a:gd name="connsiteX1" fmla="*/ 2251241 w 2251241"/>
              <a:gd name="connsiteY1" fmla="*/ 793709 h 1587418"/>
              <a:gd name="connsiteX2" fmla="*/ 1505663 w 2251241"/>
              <a:gd name="connsiteY2" fmla="*/ 1587418 h 1587418"/>
              <a:gd name="connsiteX3" fmla="*/ 1505663 w 2251241"/>
              <a:gd name="connsiteY3" fmla="*/ 1246866 h 1587418"/>
              <a:gd name="connsiteX4" fmla="*/ 454991 w 2251241"/>
              <a:gd name="connsiteY4" fmla="*/ 1246866 h 1587418"/>
              <a:gd name="connsiteX5" fmla="*/ 0 w 2251241"/>
              <a:gd name="connsiteY5" fmla="*/ 791875 h 1587418"/>
              <a:gd name="connsiteX6" fmla="*/ 454991 w 2251241"/>
              <a:gd name="connsiteY6" fmla="*/ 336884 h 1587418"/>
              <a:gd name="connsiteX7" fmla="*/ 1505663 w 2251241"/>
              <a:gd name="connsiteY7" fmla="*/ 336884 h 1587418"/>
            </a:gdLst>
            <a:rect l="l" t="t" r="r" b="b"/>
            <a:pathLst>
              <a:path w="2251241" h="1587418">
                <a:moveTo>
                  <a:pt x="1505663" y="0"/>
                </a:moveTo>
                <a:lnTo>
                  <a:pt x="2251241" y="793709"/>
                </a:lnTo>
                <a:lnTo>
                  <a:pt x="1505663" y="1587418"/>
                </a:lnTo>
                <a:lnTo>
                  <a:pt x="1505663" y="1246866"/>
                </a:lnTo>
                <a:lnTo>
                  <a:pt x="454991" y="1246866"/>
                </a:lnTo>
                <a:cubicBezTo>
                  <a:pt x="203706" y="1246866"/>
                  <a:pt x="0" y="1043160"/>
                  <a:pt x="0" y="791875"/>
                </a:cubicBezTo>
                <a:cubicBezTo>
                  <a:pt x="0" y="540590"/>
                  <a:pt x="203706" y="336884"/>
                  <a:pt x="454991" y="336884"/>
                </a:cubicBezTo>
                <a:lnTo>
                  <a:pt x="1505663" y="336884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027667" y="1833276"/>
            <a:ext cx="6367184" cy="7288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3月启动技术框架梳理，明确项目技术架构与开发流程，为后续工作奠定基础。
4月至5月进入联调开发阶段，各模块协同工作，解决接口兼容性问题。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023153" y="1145304"/>
            <a:ext cx="6367184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3月至9月关键节点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0">
            <a:off x="8448772" y="2916285"/>
            <a:ext cx="1978524" cy="1315453"/>
          </a:xfrm>
          <a:custGeom>
            <a:avLst/>
            <a:gdLst>
              <a:gd name="connsiteX0" fmla="*/ 1505663 w 2251241"/>
              <a:gd name="connsiteY0" fmla="*/ 0 h 1587418"/>
              <a:gd name="connsiteX1" fmla="*/ 2251241 w 2251241"/>
              <a:gd name="connsiteY1" fmla="*/ 793709 h 1587418"/>
              <a:gd name="connsiteX2" fmla="*/ 1505663 w 2251241"/>
              <a:gd name="connsiteY2" fmla="*/ 1587418 h 1587418"/>
              <a:gd name="connsiteX3" fmla="*/ 1505663 w 2251241"/>
              <a:gd name="connsiteY3" fmla="*/ 1246866 h 1587418"/>
              <a:gd name="connsiteX4" fmla="*/ 454991 w 2251241"/>
              <a:gd name="connsiteY4" fmla="*/ 1246866 h 1587418"/>
              <a:gd name="connsiteX5" fmla="*/ 0 w 2251241"/>
              <a:gd name="connsiteY5" fmla="*/ 791875 h 1587418"/>
              <a:gd name="connsiteX6" fmla="*/ 454991 w 2251241"/>
              <a:gd name="connsiteY6" fmla="*/ 336884 h 1587418"/>
              <a:gd name="connsiteX7" fmla="*/ 1505663 w 2251241"/>
              <a:gd name="connsiteY7" fmla="*/ 336884 h 1587418"/>
            </a:gdLst>
            <a:rect l="l" t="t" r="r" b="b"/>
            <a:pathLst>
              <a:path w="2251241" h="1587418">
                <a:moveTo>
                  <a:pt x="1505663" y="0"/>
                </a:moveTo>
                <a:lnTo>
                  <a:pt x="2251241" y="793709"/>
                </a:lnTo>
                <a:lnTo>
                  <a:pt x="1505663" y="1587418"/>
                </a:lnTo>
                <a:lnTo>
                  <a:pt x="1505663" y="1246866"/>
                </a:lnTo>
                <a:lnTo>
                  <a:pt x="454991" y="1246866"/>
                </a:lnTo>
                <a:cubicBezTo>
                  <a:pt x="203706" y="1246866"/>
                  <a:pt x="0" y="1043160"/>
                  <a:pt x="0" y="791875"/>
                </a:cubicBezTo>
                <a:cubicBezTo>
                  <a:pt x="0" y="540590"/>
                  <a:pt x="203706" y="336884"/>
                  <a:pt x="454991" y="336884"/>
                </a:cubicBezTo>
                <a:lnTo>
                  <a:pt x="1505663" y="336884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756519" y="3619261"/>
            <a:ext cx="6367184" cy="7288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6月完成测试环境初步搭建，模拟真实运行场景，确保系统稳定性。
7月进行测试环境优化，根据测试反馈调整配置，提高系统性能。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752005" y="2931289"/>
            <a:ext cx="6367184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D7D3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6月至7月测试环境搭建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784449" y="4702271"/>
            <a:ext cx="1978524" cy="1315453"/>
          </a:xfrm>
          <a:custGeom>
            <a:avLst/>
            <a:gdLst>
              <a:gd name="connsiteX0" fmla="*/ 1505663 w 2251241"/>
              <a:gd name="connsiteY0" fmla="*/ 0 h 1587418"/>
              <a:gd name="connsiteX1" fmla="*/ 2251241 w 2251241"/>
              <a:gd name="connsiteY1" fmla="*/ 793709 h 1587418"/>
              <a:gd name="connsiteX2" fmla="*/ 1505663 w 2251241"/>
              <a:gd name="connsiteY2" fmla="*/ 1587418 h 1587418"/>
              <a:gd name="connsiteX3" fmla="*/ 1505663 w 2251241"/>
              <a:gd name="connsiteY3" fmla="*/ 1246866 h 1587418"/>
              <a:gd name="connsiteX4" fmla="*/ 454991 w 2251241"/>
              <a:gd name="connsiteY4" fmla="*/ 1246866 h 1587418"/>
              <a:gd name="connsiteX5" fmla="*/ 0 w 2251241"/>
              <a:gd name="connsiteY5" fmla="*/ 791875 h 1587418"/>
              <a:gd name="connsiteX6" fmla="*/ 454991 w 2251241"/>
              <a:gd name="connsiteY6" fmla="*/ 336884 h 1587418"/>
              <a:gd name="connsiteX7" fmla="*/ 1505663 w 2251241"/>
              <a:gd name="connsiteY7" fmla="*/ 336884 h 1587418"/>
            </a:gdLst>
            <a:rect l="l" t="t" r="r" b="b"/>
            <a:pathLst>
              <a:path w="2251241" h="1587418">
                <a:moveTo>
                  <a:pt x="1505663" y="0"/>
                </a:moveTo>
                <a:lnTo>
                  <a:pt x="2251241" y="793709"/>
                </a:lnTo>
                <a:lnTo>
                  <a:pt x="1505663" y="1587418"/>
                </a:lnTo>
                <a:lnTo>
                  <a:pt x="1505663" y="1246866"/>
                </a:lnTo>
                <a:lnTo>
                  <a:pt x="454991" y="1246866"/>
                </a:lnTo>
                <a:cubicBezTo>
                  <a:pt x="203706" y="1246866"/>
                  <a:pt x="0" y="1043160"/>
                  <a:pt x="0" y="791875"/>
                </a:cubicBezTo>
                <a:cubicBezTo>
                  <a:pt x="0" y="540590"/>
                  <a:pt x="203706" y="336884"/>
                  <a:pt x="454991" y="336884"/>
                </a:cubicBezTo>
                <a:lnTo>
                  <a:pt x="1505663" y="336884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027667" y="5405247"/>
            <a:ext cx="6367184" cy="7288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8月部分功能上线，收集用户反馈，评估系统运行效果。
9月根据评估结果，部分功能暂停，进行深入优化与调整。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023153" y="4717275"/>
            <a:ext cx="6367184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8月至9月上线与暂停决策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412873" y="1628546"/>
            <a:ext cx="344796" cy="318960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434314" y="5187599"/>
            <a:ext cx="301914" cy="34479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512872" y="3401613"/>
            <a:ext cx="331587" cy="34479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46049" y="416700"/>
            <a:ext cx="4680000" cy="612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项目时间规划</a:t>
            </a: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801636" y="1495956"/>
            <a:ext cx="3090940" cy="6248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7137" t="177" r="42857" b="-177"/>
          <a:stretch>
            <a:fillRect/>
          </a:stretch>
        </p:blipFill>
        <p:spPr>
          <a:xfrm rot="0" flipH="0" flipV="0">
            <a:off x="998970" y="2286520"/>
            <a:ext cx="2661660" cy="4672688"/>
          </a:xfrm>
          <a:custGeom>
            <a:avLst/>
            <a:gdLst/>
            <a:rect l="l" t="t" r="r" b="b"/>
            <a:pathLst>
              <a:path w="2661660" h="4672688">
                <a:moveTo>
                  <a:pt x="0" y="0"/>
                </a:moveTo>
                <a:lnTo>
                  <a:pt x="2661660" y="0"/>
                </a:lnTo>
                <a:lnTo>
                  <a:pt x="2661660" y="4672688"/>
                </a:lnTo>
                <a:lnTo>
                  <a:pt x="0" y="467268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4393916" y="4943541"/>
            <a:ext cx="2700000" cy="9579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3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重点攻克数据交互难题，实现前后端数据无缝对接，提高系统响应速度。
加强模块间通信测试，确保系统整体运行流畅，无卡顿现象。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393916" y="4538410"/>
            <a:ext cx="2700000" cy="3189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9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联调开发重点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122440" y="4474686"/>
            <a:ext cx="1080000" cy="108000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dist="63500" blurRad="127000" dir="2700000" sx="100000" sy="100000" kx="0" ky="0" algn="tl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410440" y="4781569"/>
            <a:ext cx="504000" cy="466234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818900" y="4943541"/>
            <a:ext cx="2700000" cy="9579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3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选择合适的测试工具，如JMeter进行性能测试，确保系统在高并发下稳定运行。
构建完整的测试用例库，涵盖功能、性能、安全等多方面测试，全面保障系统质量。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818900" y="4538410"/>
            <a:ext cx="2700000" cy="3189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9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测试环境搭建要点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514056" y="4474686"/>
            <a:ext cx="1080000" cy="108000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dist="63500" blurRad="127000" dir="2700000" sx="100000" sy="100000" kx="0" ky="0" algn="tl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802659" y="4766654"/>
            <a:ext cx="502794" cy="496065"/>
          </a:xfrm>
          <a:custGeom>
            <a:avLst/>
            <a:gdLst>
              <a:gd name="connsiteX0" fmla="*/ 1371696 w 1870330"/>
              <a:gd name="connsiteY0" fmla="*/ 1296270 h 1845296"/>
              <a:gd name="connsiteX1" fmla="*/ 1371696 w 1870330"/>
              <a:gd name="connsiteY1" fmla="*/ 1371136 h 1845296"/>
              <a:gd name="connsiteX2" fmla="*/ 1671448 w 1870330"/>
              <a:gd name="connsiteY2" fmla="*/ 1371136 h 1845296"/>
              <a:gd name="connsiteX3" fmla="*/ 1671448 w 1870330"/>
              <a:gd name="connsiteY3" fmla="*/ 1296270 h 1845296"/>
              <a:gd name="connsiteX4" fmla="*/ 1371696 w 1870330"/>
              <a:gd name="connsiteY4" fmla="*/ 996899 h 1845296"/>
              <a:gd name="connsiteX5" fmla="*/ 1371696 w 1870330"/>
              <a:gd name="connsiteY5" fmla="*/ 1071765 h 1845296"/>
              <a:gd name="connsiteX6" fmla="*/ 1671448 w 1870330"/>
              <a:gd name="connsiteY6" fmla="*/ 1071765 h 1845296"/>
              <a:gd name="connsiteX7" fmla="*/ 1671448 w 1870330"/>
              <a:gd name="connsiteY7" fmla="*/ 996899 h 1845296"/>
              <a:gd name="connsiteX8" fmla="*/ 1371696 w 1870330"/>
              <a:gd name="connsiteY8" fmla="*/ 747820 h 1845296"/>
              <a:gd name="connsiteX9" fmla="*/ 1371696 w 1870330"/>
              <a:gd name="connsiteY9" fmla="*/ 822401 h 1845296"/>
              <a:gd name="connsiteX10" fmla="*/ 1671448 w 1870330"/>
              <a:gd name="connsiteY10" fmla="*/ 822401 h 1845296"/>
              <a:gd name="connsiteX11" fmla="*/ 1671448 w 1870330"/>
              <a:gd name="connsiteY11" fmla="*/ 747820 h 1845296"/>
              <a:gd name="connsiteX12" fmla="*/ 1371696 w 1870330"/>
              <a:gd name="connsiteY12" fmla="*/ 473405 h 1845296"/>
              <a:gd name="connsiteX13" fmla="*/ 1371696 w 1870330"/>
              <a:gd name="connsiteY13" fmla="*/ 547986 h 1845296"/>
              <a:gd name="connsiteX14" fmla="*/ 1671448 w 1870330"/>
              <a:gd name="connsiteY14" fmla="*/ 547986 h 1845296"/>
              <a:gd name="connsiteX15" fmla="*/ 1671448 w 1870330"/>
              <a:gd name="connsiteY15" fmla="*/ 473405 h 1845296"/>
              <a:gd name="connsiteX16" fmla="*/ 1221963 w 1870330"/>
              <a:gd name="connsiteY16" fmla="*/ 224040 h 1845296"/>
              <a:gd name="connsiteX17" fmla="*/ 1794130 w 1870330"/>
              <a:gd name="connsiteY17" fmla="*/ 224040 h 1845296"/>
              <a:gd name="connsiteX18" fmla="*/ 1870330 w 1870330"/>
              <a:gd name="connsiteY18" fmla="*/ 298811 h 1845296"/>
              <a:gd name="connsiteX19" fmla="*/ 1870330 w 1870330"/>
              <a:gd name="connsiteY19" fmla="*/ 1570971 h 1845296"/>
              <a:gd name="connsiteX20" fmla="*/ 1794130 w 1870330"/>
              <a:gd name="connsiteY20" fmla="*/ 1645742 h 1845296"/>
              <a:gd name="connsiteX21" fmla="*/ 1221963 w 1870330"/>
              <a:gd name="connsiteY21" fmla="*/ 1645742 h 1845296"/>
              <a:gd name="connsiteX22" fmla="*/ 1221963 w 1870330"/>
              <a:gd name="connsiteY22" fmla="*/ 1383804 h 1845296"/>
              <a:gd name="connsiteX23" fmla="*/ 1298163 w 1870330"/>
              <a:gd name="connsiteY23" fmla="*/ 1383804 h 1845296"/>
              <a:gd name="connsiteX24" fmla="*/ 1298163 w 1870330"/>
              <a:gd name="connsiteY24" fmla="*/ 1309033 h 1845296"/>
              <a:gd name="connsiteX25" fmla="*/ 1221963 w 1870330"/>
              <a:gd name="connsiteY25" fmla="*/ 1309033 h 1845296"/>
              <a:gd name="connsiteX26" fmla="*/ 1221963 w 1870330"/>
              <a:gd name="connsiteY26" fmla="*/ 1084434 h 1845296"/>
              <a:gd name="connsiteX27" fmla="*/ 1298163 w 1870330"/>
              <a:gd name="connsiteY27" fmla="*/ 1084434 h 1845296"/>
              <a:gd name="connsiteX28" fmla="*/ 1298163 w 1870330"/>
              <a:gd name="connsiteY28" fmla="*/ 1009662 h 1845296"/>
              <a:gd name="connsiteX29" fmla="*/ 1221963 w 1870330"/>
              <a:gd name="connsiteY29" fmla="*/ 1009662 h 1845296"/>
              <a:gd name="connsiteX30" fmla="*/ 1221963 w 1870330"/>
              <a:gd name="connsiteY30" fmla="*/ 822496 h 1845296"/>
              <a:gd name="connsiteX31" fmla="*/ 1298163 w 1870330"/>
              <a:gd name="connsiteY31" fmla="*/ 822496 h 1845296"/>
              <a:gd name="connsiteX32" fmla="*/ 1298163 w 1870330"/>
              <a:gd name="connsiteY32" fmla="*/ 747725 h 1845296"/>
              <a:gd name="connsiteX33" fmla="*/ 1221963 w 1870330"/>
              <a:gd name="connsiteY33" fmla="*/ 747725 h 1845296"/>
              <a:gd name="connsiteX34" fmla="*/ 1221963 w 1870330"/>
              <a:gd name="connsiteY34" fmla="*/ 560654 h 1845296"/>
              <a:gd name="connsiteX35" fmla="*/ 1298163 w 1870330"/>
              <a:gd name="connsiteY35" fmla="*/ 560654 h 1845296"/>
              <a:gd name="connsiteX36" fmla="*/ 1298163 w 1870330"/>
              <a:gd name="connsiteY36" fmla="*/ 485883 h 1845296"/>
              <a:gd name="connsiteX37" fmla="*/ 1221963 w 1870330"/>
              <a:gd name="connsiteY37" fmla="*/ 485883 h 1845296"/>
              <a:gd name="connsiteX38" fmla="*/ 1054227 w 1870330"/>
              <a:gd name="connsiteY38" fmla="*/ 393 h 1845296"/>
              <a:gd name="connsiteX39" fmla="*/ 1054132 w 1870330"/>
              <a:gd name="connsiteY39" fmla="*/ 869 h 1845296"/>
              <a:gd name="connsiteX40" fmla="*/ 1083754 w 1870330"/>
              <a:gd name="connsiteY40" fmla="*/ 7727 h 1845296"/>
              <a:gd name="connsiteX41" fmla="*/ 1097470 w 1870330"/>
              <a:gd name="connsiteY41" fmla="*/ 36302 h 1845296"/>
              <a:gd name="connsiteX42" fmla="*/ 1097470 w 1870330"/>
              <a:gd name="connsiteY42" fmla="*/ 1808714 h 1845296"/>
              <a:gd name="connsiteX43" fmla="*/ 1083754 w 1870330"/>
              <a:gd name="connsiteY43" fmla="*/ 1837289 h 1845296"/>
              <a:gd name="connsiteX44" fmla="*/ 1060895 w 1870330"/>
              <a:gd name="connsiteY44" fmla="*/ 1845290 h 1845296"/>
              <a:gd name="connsiteX45" fmla="*/ 1053941 w 1870330"/>
              <a:gd name="connsiteY45" fmla="*/ 1844148 h 1845296"/>
              <a:gd name="connsiteX46" fmla="*/ 29623 w 1870330"/>
              <a:gd name="connsiteY46" fmla="*/ 1647932 h 1845296"/>
              <a:gd name="connsiteX47" fmla="*/ 0 w 1870330"/>
              <a:gd name="connsiteY47" fmla="*/ 1611071 h 1845296"/>
              <a:gd name="connsiteX48" fmla="*/ 0 w 1870330"/>
              <a:gd name="connsiteY48" fmla="*/ 233375 h 1845296"/>
              <a:gd name="connsiteX49" fmla="*/ 29813 w 1870330"/>
              <a:gd name="connsiteY49" fmla="*/ 196513 h 1845296"/>
            </a:gdLst>
            <a:rect l="l" t="t" r="r" b="b"/>
            <a:pathLst>
              <a:path w="1870330" h="1845296">
                <a:moveTo>
                  <a:pt x="1371696" y="1296270"/>
                </a:moveTo>
                <a:lnTo>
                  <a:pt x="1371696" y="1371136"/>
                </a:lnTo>
                <a:lnTo>
                  <a:pt x="1671448" y="1371136"/>
                </a:lnTo>
                <a:lnTo>
                  <a:pt x="1671448" y="1296270"/>
                </a:lnTo>
                <a:close/>
                <a:moveTo>
                  <a:pt x="1371696" y="996899"/>
                </a:moveTo>
                <a:lnTo>
                  <a:pt x="1371696" y="1071765"/>
                </a:lnTo>
                <a:lnTo>
                  <a:pt x="1671448" y="1071765"/>
                </a:lnTo>
                <a:lnTo>
                  <a:pt x="1671448" y="996899"/>
                </a:lnTo>
                <a:close/>
                <a:moveTo>
                  <a:pt x="1371696" y="747820"/>
                </a:moveTo>
                <a:lnTo>
                  <a:pt x="1371696" y="822401"/>
                </a:lnTo>
                <a:lnTo>
                  <a:pt x="1671448" y="822401"/>
                </a:lnTo>
                <a:lnTo>
                  <a:pt x="1671448" y="747820"/>
                </a:lnTo>
                <a:close/>
                <a:moveTo>
                  <a:pt x="1371696" y="473405"/>
                </a:moveTo>
                <a:lnTo>
                  <a:pt x="1371696" y="547986"/>
                </a:lnTo>
                <a:lnTo>
                  <a:pt x="1671448" y="547986"/>
                </a:lnTo>
                <a:lnTo>
                  <a:pt x="1671448" y="473405"/>
                </a:lnTo>
                <a:close/>
                <a:moveTo>
                  <a:pt x="1221963" y="224040"/>
                </a:moveTo>
                <a:lnTo>
                  <a:pt x="1794130" y="224040"/>
                </a:lnTo>
                <a:cubicBezTo>
                  <a:pt x="1835792" y="223723"/>
                  <a:pt x="1869863" y="257155"/>
                  <a:pt x="1870330" y="298811"/>
                </a:cubicBezTo>
                <a:lnTo>
                  <a:pt x="1870330" y="1570971"/>
                </a:lnTo>
                <a:cubicBezTo>
                  <a:pt x="1869863" y="1612623"/>
                  <a:pt x="1835792" y="1646056"/>
                  <a:pt x="1794130" y="1645742"/>
                </a:cubicBezTo>
                <a:lnTo>
                  <a:pt x="1221963" y="1645742"/>
                </a:lnTo>
                <a:lnTo>
                  <a:pt x="1221963" y="1383804"/>
                </a:lnTo>
                <a:lnTo>
                  <a:pt x="1298163" y="1383804"/>
                </a:lnTo>
                <a:lnTo>
                  <a:pt x="1298163" y="1309033"/>
                </a:lnTo>
                <a:lnTo>
                  <a:pt x="1221963" y="1309033"/>
                </a:lnTo>
                <a:lnTo>
                  <a:pt x="1221963" y="1084434"/>
                </a:lnTo>
                <a:lnTo>
                  <a:pt x="1298163" y="1084434"/>
                </a:lnTo>
                <a:lnTo>
                  <a:pt x="1298163" y="1009662"/>
                </a:lnTo>
                <a:lnTo>
                  <a:pt x="1221963" y="1009662"/>
                </a:lnTo>
                <a:lnTo>
                  <a:pt x="1221963" y="822496"/>
                </a:lnTo>
                <a:lnTo>
                  <a:pt x="1298163" y="822496"/>
                </a:lnTo>
                <a:lnTo>
                  <a:pt x="1298163" y="747725"/>
                </a:lnTo>
                <a:lnTo>
                  <a:pt x="1221963" y="747725"/>
                </a:lnTo>
                <a:lnTo>
                  <a:pt x="1221963" y="560654"/>
                </a:lnTo>
                <a:lnTo>
                  <a:pt x="1298163" y="560654"/>
                </a:lnTo>
                <a:lnTo>
                  <a:pt x="1298163" y="485883"/>
                </a:lnTo>
                <a:lnTo>
                  <a:pt x="1221963" y="485883"/>
                </a:lnTo>
                <a:close/>
                <a:moveTo>
                  <a:pt x="1054227" y="393"/>
                </a:moveTo>
                <a:lnTo>
                  <a:pt x="1054132" y="869"/>
                </a:lnTo>
                <a:cubicBezTo>
                  <a:pt x="1064533" y="-1498"/>
                  <a:pt x="1075449" y="1029"/>
                  <a:pt x="1083754" y="7727"/>
                </a:cubicBezTo>
                <a:cubicBezTo>
                  <a:pt x="1092260" y="14808"/>
                  <a:pt x="1097261" y="25237"/>
                  <a:pt x="1097470" y="36302"/>
                </a:cubicBezTo>
                <a:lnTo>
                  <a:pt x="1097470" y="1808714"/>
                </a:lnTo>
                <a:cubicBezTo>
                  <a:pt x="1097271" y="1819783"/>
                  <a:pt x="1092260" y="1830212"/>
                  <a:pt x="1083754" y="1837289"/>
                </a:cubicBezTo>
                <a:cubicBezTo>
                  <a:pt x="1077344" y="1842614"/>
                  <a:pt x="1069229" y="1845452"/>
                  <a:pt x="1060895" y="1845290"/>
                </a:cubicBezTo>
                <a:cubicBezTo>
                  <a:pt x="1058551" y="1845100"/>
                  <a:pt x="1056227" y="1844719"/>
                  <a:pt x="1053941" y="1844148"/>
                </a:cubicBezTo>
                <a:lnTo>
                  <a:pt x="29623" y="1647932"/>
                </a:lnTo>
                <a:cubicBezTo>
                  <a:pt x="12259" y="1644227"/>
                  <a:pt x="-124" y="1628825"/>
                  <a:pt x="0" y="1611071"/>
                </a:cubicBezTo>
                <a:lnTo>
                  <a:pt x="0" y="233375"/>
                </a:lnTo>
                <a:cubicBezTo>
                  <a:pt x="-105" y="215558"/>
                  <a:pt x="12373" y="200139"/>
                  <a:pt x="29813" y="19651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393916" y="1672047"/>
            <a:ext cx="7119400" cy="7377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技术框架梳理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393916" y="2527352"/>
            <a:ext cx="7124984" cy="16672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梳理出适合兰州项目的技术栈，包括前端Vue.js、后端Spring Boot等，确保技术选型合理性。
完成技术框架文档编写，为开发团队提供明确的开发指南与规范。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46049" y="416700"/>
            <a:ext cx="4680000" cy="612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工作目标细化</a:t>
            </a: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9120160" y="0"/>
            <a:ext cx="3071840" cy="6858000"/>
          </a:xfrm>
          <a:custGeom>
            <a:avLst/>
            <a:gdLst>
              <a:gd name="connsiteX0" fmla="*/ 1937686 w 3071840"/>
              <a:gd name="connsiteY0" fmla="*/ 0 h 6858000"/>
              <a:gd name="connsiteX1" fmla="*/ 3071840 w 3071840"/>
              <a:gd name="connsiteY1" fmla="*/ 0 h 6858000"/>
              <a:gd name="connsiteX2" fmla="*/ 3071840 w 3071840"/>
              <a:gd name="connsiteY2" fmla="*/ 453158 h 6858000"/>
              <a:gd name="connsiteX3" fmla="*/ 1262191 w 3071840"/>
              <a:gd name="connsiteY3" fmla="*/ 6858000 h 6858000"/>
              <a:gd name="connsiteX4" fmla="*/ 0 w 3071840"/>
              <a:gd name="connsiteY4" fmla="*/ 6858000 h 6858000"/>
            </a:gdLst>
            <a:rect l="l" t="t" r="r" b="b"/>
            <a:pathLst>
              <a:path w="3071840" h="6858000">
                <a:moveTo>
                  <a:pt x="1937686" y="0"/>
                </a:moveTo>
                <a:lnTo>
                  <a:pt x="3071840" y="0"/>
                </a:lnTo>
                <a:lnTo>
                  <a:pt x="3071840" y="453158"/>
                </a:lnTo>
                <a:lnTo>
                  <a:pt x="126219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44290" y="0"/>
            <a:ext cx="2615609" cy="4902335"/>
          </a:xfrm>
          <a:prstGeom prst="parallelogram">
            <a:avLst>
              <a:gd name="adj" fmla="val 51313"/>
            </a:avLst>
          </a:prstGeom>
          <a:gradFill>
            <a:gsLst>
              <a:gs pos="0">
                <a:schemeClr val="accent2"/>
              </a:gs>
              <a:gs pos="45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382402"/>
            <a:ext cx="12192000" cy="3738300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9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85148" y="1839489"/>
            <a:ext cx="6853" cy="27412"/>
          </a:xfrm>
          <a:custGeom>
            <a:avLst/>
            <a:gdLst>
              <a:gd name="connsiteX0" fmla="*/ 0 w 6853"/>
              <a:gd name="connsiteY0" fmla="*/ 0 h 27412"/>
              <a:gd name="connsiteX1" fmla="*/ 6853 w 6853"/>
              <a:gd name="connsiteY1" fmla="*/ 0 h 27412"/>
              <a:gd name="connsiteX2" fmla="*/ 6853 w 6853"/>
              <a:gd name="connsiteY2" fmla="*/ 27412 h 27412"/>
              <a:gd name="connsiteX3" fmla="*/ 0 w 6853"/>
              <a:gd name="connsiteY3" fmla="*/ 0 h 27412"/>
            </a:gdLst>
            <a:rect l="l" t="t" r="r" b="b"/>
            <a:pathLst>
              <a:path w="6853" h="27412">
                <a:moveTo>
                  <a:pt x="0" y="0"/>
                </a:moveTo>
                <a:lnTo>
                  <a:pt x="6853" y="0"/>
                </a:lnTo>
                <a:lnTo>
                  <a:pt x="6853" y="27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0" y="5120700"/>
            <a:ext cx="12192000" cy="83661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07615" y="608441"/>
            <a:ext cx="5109701" cy="51097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041045" y="1141871"/>
            <a:ext cx="4042840" cy="4042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978" t="0" r="21978" b="0"/>
          <a:stretch>
            <a:fillRect/>
          </a:stretch>
        </p:blipFill>
        <p:spPr>
          <a:xfrm rot="0" flipH="0" flipV="0">
            <a:off x="7323421" y="1424247"/>
            <a:ext cx="3478088" cy="3478088"/>
          </a:xfrm>
          <a:custGeom>
            <a:avLst/>
            <a:gdLst/>
            <a:rect l="l" t="t" r="r" b="b"/>
            <a:pathLst>
              <a:path w="3175000" h="3175000">
                <a:moveTo>
                  <a:pt x="1585054" y="0"/>
                </a:moveTo>
                <a:cubicBezTo>
                  <a:pt x="2460455" y="0"/>
                  <a:pt x="3170108" y="709653"/>
                  <a:pt x="3170108" y="1585054"/>
                </a:cubicBezTo>
                <a:cubicBezTo>
                  <a:pt x="3170108" y="2460455"/>
                  <a:pt x="2460455" y="3170108"/>
                  <a:pt x="1585054" y="3170108"/>
                </a:cubicBezTo>
                <a:cubicBezTo>
                  <a:pt x="709653" y="3170108"/>
                  <a:pt x="0" y="2460455"/>
                  <a:pt x="0" y="1585054"/>
                </a:cubicBezTo>
                <a:cubicBezTo>
                  <a:pt x="0" y="709653"/>
                  <a:pt x="709653" y="0"/>
                  <a:pt x="1585054" y="0"/>
                </a:cubicBez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12" name="标题 1"/>
          <p:cNvSpPr txBox="1"/>
          <p:nvPr/>
        </p:nvSpPr>
        <p:spPr>
          <a:xfrm rot="5400000" flipH="0" flipV="0">
            <a:off x="3417770" y="1626432"/>
            <a:ext cx="1107877" cy="1151342"/>
          </a:xfrm>
          <a:prstGeom prst="ellipse">
            <a:avLst/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37016" y="1149662"/>
            <a:ext cx="1069384" cy="13618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-593823" y="247606"/>
            <a:ext cx="1023131" cy="526200"/>
          </a:xfrm>
          <a:custGeom>
            <a:avLst/>
            <a:gdLst>
              <a:gd name="connsiteX0" fmla="*/ 970959 w 1023131"/>
              <a:gd name="connsiteY0" fmla="*/ 421857 h 526200"/>
              <a:gd name="connsiteX1" fmla="*/ 1023131 w 1023131"/>
              <a:gd name="connsiteY1" fmla="*/ 474029 h 526200"/>
              <a:gd name="connsiteX2" fmla="*/ 970959 w 1023131"/>
              <a:gd name="connsiteY2" fmla="*/ 526200 h 526200"/>
              <a:gd name="connsiteX3" fmla="*/ 918787 w 1023131"/>
              <a:gd name="connsiteY3" fmla="*/ 474029 h 526200"/>
              <a:gd name="connsiteX4" fmla="*/ 970959 w 1023131"/>
              <a:gd name="connsiteY4" fmla="*/ 421857 h 526200"/>
              <a:gd name="connsiteX5" fmla="*/ 741262 w 1023131"/>
              <a:gd name="connsiteY5" fmla="*/ 421857 h 526200"/>
              <a:gd name="connsiteX6" fmla="*/ 793434 w 1023131"/>
              <a:gd name="connsiteY6" fmla="*/ 474029 h 526200"/>
              <a:gd name="connsiteX7" fmla="*/ 741262 w 1023131"/>
              <a:gd name="connsiteY7" fmla="*/ 526200 h 526200"/>
              <a:gd name="connsiteX8" fmla="*/ 689090 w 1023131"/>
              <a:gd name="connsiteY8" fmla="*/ 474029 h 526200"/>
              <a:gd name="connsiteX9" fmla="*/ 741262 w 1023131"/>
              <a:gd name="connsiteY9" fmla="*/ 421857 h 526200"/>
              <a:gd name="connsiteX10" fmla="*/ 511565 w 1023131"/>
              <a:gd name="connsiteY10" fmla="*/ 421857 h 526200"/>
              <a:gd name="connsiteX11" fmla="*/ 563737 w 1023131"/>
              <a:gd name="connsiteY11" fmla="*/ 474029 h 526200"/>
              <a:gd name="connsiteX12" fmla="*/ 511565 w 1023131"/>
              <a:gd name="connsiteY12" fmla="*/ 526200 h 526200"/>
              <a:gd name="connsiteX13" fmla="*/ 459393 w 1023131"/>
              <a:gd name="connsiteY13" fmla="*/ 474029 h 526200"/>
              <a:gd name="connsiteX14" fmla="*/ 511565 w 1023131"/>
              <a:gd name="connsiteY14" fmla="*/ 421857 h 526200"/>
              <a:gd name="connsiteX15" fmla="*/ 281869 w 1023131"/>
              <a:gd name="connsiteY15" fmla="*/ 421857 h 526200"/>
              <a:gd name="connsiteX16" fmla="*/ 334041 w 1023131"/>
              <a:gd name="connsiteY16" fmla="*/ 474029 h 526200"/>
              <a:gd name="connsiteX17" fmla="*/ 281869 w 1023131"/>
              <a:gd name="connsiteY17" fmla="*/ 526200 h 526200"/>
              <a:gd name="connsiteX18" fmla="*/ 229697 w 1023131"/>
              <a:gd name="connsiteY18" fmla="*/ 474029 h 526200"/>
              <a:gd name="connsiteX19" fmla="*/ 281869 w 1023131"/>
              <a:gd name="connsiteY19" fmla="*/ 421857 h 526200"/>
              <a:gd name="connsiteX20" fmla="*/ 52172 w 1023131"/>
              <a:gd name="connsiteY20" fmla="*/ 421857 h 526200"/>
              <a:gd name="connsiteX21" fmla="*/ 104344 w 1023131"/>
              <a:gd name="connsiteY21" fmla="*/ 474029 h 526200"/>
              <a:gd name="connsiteX22" fmla="*/ 52172 w 1023131"/>
              <a:gd name="connsiteY22" fmla="*/ 526199 h 526200"/>
              <a:gd name="connsiteX23" fmla="*/ 0 w 1023131"/>
              <a:gd name="connsiteY23" fmla="*/ 474029 h 526200"/>
              <a:gd name="connsiteX24" fmla="*/ 52172 w 1023131"/>
              <a:gd name="connsiteY24" fmla="*/ 421857 h 526200"/>
              <a:gd name="connsiteX25" fmla="*/ 970959 w 1023131"/>
              <a:gd name="connsiteY25" fmla="*/ 210929 h 526200"/>
              <a:gd name="connsiteX26" fmla="*/ 1023131 w 1023131"/>
              <a:gd name="connsiteY26" fmla="*/ 263101 h 526200"/>
              <a:gd name="connsiteX27" fmla="*/ 970959 w 1023131"/>
              <a:gd name="connsiteY27" fmla="*/ 315271 h 526200"/>
              <a:gd name="connsiteX28" fmla="*/ 918787 w 1023131"/>
              <a:gd name="connsiteY28" fmla="*/ 263101 h 526200"/>
              <a:gd name="connsiteX29" fmla="*/ 970959 w 1023131"/>
              <a:gd name="connsiteY29" fmla="*/ 210929 h 526200"/>
              <a:gd name="connsiteX30" fmla="*/ 741262 w 1023131"/>
              <a:gd name="connsiteY30" fmla="*/ 210929 h 526200"/>
              <a:gd name="connsiteX31" fmla="*/ 793434 w 1023131"/>
              <a:gd name="connsiteY31" fmla="*/ 263101 h 526200"/>
              <a:gd name="connsiteX32" fmla="*/ 741262 w 1023131"/>
              <a:gd name="connsiteY32" fmla="*/ 315271 h 526200"/>
              <a:gd name="connsiteX33" fmla="*/ 689090 w 1023131"/>
              <a:gd name="connsiteY33" fmla="*/ 263101 h 526200"/>
              <a:gd name="connsiteX34" fmla="*/ 741262 w 1023131"/>
              <a:gd name="connsiteY34" fmla="*/ 210929 h 526200"/>
              <a:gd name="connsiteX35" fmla="*/ 511565 w 1023131"/>
              <a:gd name="connsiteY35" fmla="*/ 210929 h 526200"/>
              <a:gd name="connsiteX36" fmla="*/ 563737 w 1023131"/>
              <a:gd name="connsiteY36" fmla="*/ 263101 h 526200"/>
              <a:gd name="connsiteX37" fmla="*/ 511565 w 1023131"/>
              <a:gd name="connsiteY37" fmla="*/ 315271 h 526200"/>
              <a:gd name="connsiteX38" fmla="*/ 459393 w 1023131"/>
              <a:gd name="connsiteY38" fmla="*/ 263101 h 526200"/>
              <a:gd name="connsiteX39" fmla="*/ 511565 w 1023131"/>
              <a:gd name="connsiteY39" fmla="*/ 210929 h 526200"/>
              <a:gd name="connsiteX40" fmla="*/ 281869 w 1023131"/>
              <a:gd name="connsiteY40" fmla="*/ 210929 h 526200"/>
              <a:gd name="connsiteX41" fmla="*/ 334041 w 1023131"/>
              <a:gd name="connsiteY41" fmla="*/ 263101 h 526200"/>
              <a:gd name="connsiteX42" fmla="*/ 281869 w 1023131"/>
              <a:gd name="connsiteY42" fmla="*/ 315271 h 526200"/>
              <a:gd name="connsiteX43" fmla="*/ 229697 w 1023131"/>
              <a:gd name="connsiteY43" fmla="*/ 263101 h 526200"/>
              <a:gd name="connsiteX44" fmla="*/ 281869 w 1023131"/>
              <a:gd name="connsiteY44" fmla="*/ 210929 h 526200"/>
              <a:gd name="connsiteX45" fmla="*/ 52172 w 1023131"/>
              <a:gd name="connsiteY45" fmla="*/ 210929 h 526200"/>
              <a:gd name="connsiteX46" fmla="*/ 104344 w 1023131"/>
              <a:gd name="connsiteY46" fmla="*/ 263101 h 526200"/>
              <a:gd name="connsiteX47" fmla="*/ 52172 w 1023131"/>
              <a:gd name="connsiteY47" fmla="*/ 315271 h 526200"/>
              <a:gd name="connsiteX48" fmla="*/ 0 w 1023131"/>
              <a:gd name="connsiteY48" fmla="*/ 263101 h 526200"/>
              <a:gd name="connsiteX49" fmla="*/ 52172 w 1023131"/>
              <a:gd name="connsiteY49" fmla="*/ 210929 h 526200"/>
              <a:gd name="connsiteX50" fmla="*/ 970959 w 1023131"/>
              <a:gd name="connsiteY50" fmla="*/ 0 h 526200"/>
              <a:gd name="connsiteX51" fmla="*/ 1023131 w 1023131"/>
              <a:gd name="connsiteY51" fmla="*/ 52172 h 526200"/>
              <a:gd name="connsiteX52" fmla="*/ 970959 w 1023131"/>
              <a:gd name="connsiteY52" fmla="*/ 104342 h 526200"/>
              <a:gd name="connsiteX53" fmla="*/ 918787 w 1023131"/>
              <a:gd name="connsiteY53" fmla="*/ 52172 h 526200"/>
              <a:gd name="connsiteX54" fmla="*/ 970959 w 1023131"/>
              <a:gd name="connsiteY54" fmla="*/ 0 h 526200"/>
              <a:gd name="connsiteX55" fmla="*/ 741262 w 1023131"/>
              <a:gd name="connsiteY55" fmla="*/ 0 h 526200"/>
              <a:gd name="connsiteX56" fmla="*/ 793434 w 1023131"/>
              <a:gd name="connsiteY56" fmla="*/ 52172 h 526200"/>
              <a:gd name="connsiteX57" fmla="*/ 741262 w 1023131"/>
              <a:gd name="connsiteY57" fmla="*/ 104342 h 526200"/>
              <a:gd name="connsiteX58" fmla="*/ 689090 w 1023131"/>
              <a:gd name="connsiteY58" fmla="*/ 52172 h 526200"/>
              <a:gd name="connsiteX59" fmla="*/ 741262 w 1023131"/>
              <a:gd name="connsiteY59" fmla="*/ 0 h 526200"/>
              <a:gd name="connsiteX60" fmla="*/ 511565 w 1023131"/>
              <a:gd name="connsiteY60" fmla="*/ 0 h 526200"/>
              <a:gd name="connsiteX61" fmla="*/ 563737 w 1023131"/>
              <a:gd name="connsiteY61" fmla="*/ 52172 h 526200"/>
              <a:gd name="connsiteX62" fmla="*/ 511565 w 1023131"/>
              <a:gd name="connsiteY62" fmla="*/ 104342 h 526200"/>
              <a:gd name="connsiteX63" fmla="*/ 459393 w 1023131"/>
              <a:gd name="connsiteY63" fmla="*/ 52172 h 526200"/>
              <a:gd name="connsiteX64" fmla="*/ 511565 w 1023131"/>
              <a:gd name="connsiteY64" fmla="*/ 0 h 526200"/>
              <a:gd name="connsiteX65" fmla="*/ 281869 w 1023131"/>
              <a:gd name="connsiteY65" fmla="*/ 0 h 526200"/>
              <a:gd name="connsiteX66" fmla="*/ 334041 w 1023131"/>
              <a:gd name="connsiteY66" fmla="*/ 52172 h 526200"/>
              <a:gd name="connsiteX67" fmla="*/ 281869 w 1023131"/>
              <a:gd name="connsiteY67" fmla="*/ 104342 h 526200"/>
              <a:gd name="connsiteX68" fmla="*/ 229697 w 1023131"/>
              <a:gd name="connsiteY68" fmla="*/ 52172 h 526200"/>
              <a:gd name="connsiteX69" fmla="*/ 281869 w 1023131"/>
              <a:gd name="connsiteY69" fmla="*/ 0 h 526200"/>
              <a:gd name="connsiteX70" fmla="*/ 52172 w 1023131"/>
              <a:gd name="connsiteY70" fmla="*/ 0 h 526200"/>
              <a:gd name="connsiteX71" fmla="*/ 104344 w 1023131"/>
              <a:gd name="connsiteY71" fmla="*/ 52172 h 526200"/>
              <a:gd name="connsiteX72" fmla="*/ 52172 w 1023131"/>
              <a:gd name="connsiteY72" fmla="*/ 104342 h 526200"/>
              <a:gd name="connsiteX73" fmla="*/ 0 w 1023131"/>
              <a:gd name="connsiteY73" fmla="*/ 52172 h 526200"/>
              <a:gd name="connsiteX74" fmla="*/ 52172 w 1023131"/>
              <a:gd name="connsiteY74" fmla="*/ 0 h 526200"/>
            </a:gdLst>
            <a:rect l="l" t="t" r="r" b="b"/>
            <a:pathLst>
              <a:path w="1023131" h="526200">
                <a:moveTo>
                  <a:pt x="970959" y="421857"/>
                </a:moveTo>
                <a:cubicBezTo>
                  <a:pt x="999759" y="421739"/>
                  <a:pt x="1023131" y="445109"/>
                  <a:pt x="1023131" y="474029"/>
                </a:cubicBezTo>
                <a:cubicBezTo>
                  <a:pt x="1023131" y="502830"/>
                  <a:pt x="999759" y="526200"/>
                  <a:pt x="970959" y="526200"/>
                </a:cubicBezTo>
                <a:cubicBezTo>
                  <a:pt x="942158" y="526200"/>
                  <a:pt x="918787" y="502830"/>
                  <a:pt x="918787" y="474029"/>
                </a:cubicBezTo>
                <a:cubicBezTo>
                  <a:pt x="918787" y="445228"/>
                  <a:pt x="942158" y="421857"/>
                  <a:pt x="970959" y="421857"/>
                </a:cubicBezTo>
                <a:close/>
                <a:moveTo>
                  <a:pt x="741262" y="421857"/>
                </a:moveTo>
                <a:cubicBezTo>
                  <a:pt x="770062" y="421739"/>
                  <a:pt x="793434" y="445109"/>
                  <a:pt x="793434" y="474029"/>
                </a:cubicBezTo>
                <a:cubicBezTo>
                  <a:pt x="793434" y="502830"/>
                  <a:pt x="770062" y="526200"/>
                  <a:pt x="741262" y="526200"/>
                </a:cubicBezTo>
                <a:cubicBezTo>
                  <a:pt x="712461" y="526200"/>
                  <a:pt x="689090" y="502830"/>
                  <a:pt x="689090" y="474029"/>
                </a:cubicBezTo>
                <a:cubicBezTo>
                  <a:pt x="689090" y="445228"/>
                  <a:pt x="712461" y="421857"/>
                  <a:pt x="741262" y="421857"/>
                </a:cubicBezTo>
                <a:close/>
                <a:moveTo>
                  <a:pt x="511565" y="421857"/>
                </a:moveTo>
                <a:cubicBezTo>
                  <a:pt x="540365" y="421739"/>
                  <a:pt x="563737" y="445109"/>
                  <a:pt x="563737" y="474029"/>
                </a:cubicBezTo>
                <a:cubicBezTo>
                  <a:pt x="563737" y="502830"/>
                  <a:pt x="540365" y="526200"/>
                  <a:pt x="511565" y="526200"/>
                </a:cubicBezTo>
                <a:cubicBezTo>
                  <a:pt x="482764" y="526200"/>
                  <a:pt x="459393" y="502830"/>
                  <a:pt x="459393" y="474029"/>
                </a:cubicBezTo>
                <a:cubicBezTo>
                  <a:pt x="459393" y="445228"/>
                  <a:pt x="482764" y="421857"/>
                  <a:pt x="511565" y="421857"/>
                </a:cubicBezTo>
                <a:close/>
                <a:moveTo>
                  <a:pt x="281869" y="421857"/>
                </a:moveTo>
                <a:cubicBezTo>
                  <a:pt x="310669" y="421739"/>
                  <a:pt x="334041" y="445109"/>
                  <a:pt x="334041" y="474029"/>
                </a:cubicBezTo>
                <a:cubicBezTo>
                  <a:pt x="334041" y="502830"/>
                  <a:pt x="310669" y="526200"/>
                  <a:pt x="281869" y="526200"/>
                </a:cubicBezTo>
                <a:cubicBezTo>
                  <a:pt x="253068" y="526200"/>
                  <a:pt x="229697" y="502830"/>
                  <a:pt x="229697" y="474029"/>
                </a:cubicBezTo>
                <a:cubicBezTo>
                  <a:pt x="229697" y="445228"/>
                  <a:pt x="253068" y="421857"/>
                  <a:pt x="281869" y="421857"/>
                </a:cubicBezTo>
                <a:close/>
                <a:moveTo>
                  <a:pt x="52172" y="421857"/>
                </a:moveTo>
                <a:cubicBezTo>
                  <a:pt x="80985" y="421857"/>
                  <a:pt x="104344" y="445215"/>
                  <a:pt x="104344" y="474029"/>
                </a:cubicBezTo>
                <a:cubicBezTo>
                  <a:pt x="104344" y="502842"/>
                  <a:pt x="80985" y="526199"/>
                  <a:pt x="52172" y="526199"/>
                </a:cubicBezTo>
                <a:cubicBezTo>
                  <a:pt x="23358" y="526199"/>
                  <a:pt x="0" y="502842"/>
                  <a:pt x="0" y="474029"/>
                </a:cubicBezTo>
                <a:cubicBezTo>
                  <a:pt x="0" y="445215"/>
                  <a:pt x="23358" y="421857"/>
                  <a:pt x="52172" y="421857"/>
                </a:cubicBezTo>
                <a:close/>
                <a:moveTo>
                  <a:pt x="970959" y="210929"/>
                </a:moveTo>
                <a:cubicBezTo>
                  <a:pt x="999759" y="210929"/>
                  <a:pt x="1023131" y="234300"/>
                  <a:pt x="1023131" y="263101"/>
                </a:cubicBezTo>
                <a:cubicBezTo>
                  <a:pt x="1023131" y="291901"/>
                  <a:pt x="999759" y="315271"/>
                  <a:pt x="970959" y="315271"/>
                </a:cubicBezTo>
                <a:cubicBezTo>
                  <a:pt x="942158" y="315271"/>
                  <a:pt x="918787" y="291901"/>
                  <a:pt x="918787" y="263101"/>
                </a:cubicBezTo>
                <a:cubicBezTo>
                  <a:pt x="918787" y="234300"/>
                  <a:pt x="942158" y="210929"/>
                  <a:pt x="970959" y="210929"/>
                </a:cubicBezTo>
                <a:close/>
                <a:moveTo>
                  <a:pt x="741262" y="210929"/>
                </a:moveTo>
                <a:cubicBezTo>
                  <a:pt x="770062" y="210929"/>
                  <a:pt x="793434" y="234300"/>
                  <a:pt x="793434" y="263101"/>
                </a:cubicBezTo>
                <a:cubicBezTo>
                  <a:pt x="793434" y="291901"/>
                  <a:pt x="770062" y="315271"/>
                  <a:pt x="741262" y="315271"/>
                </a:cubicBezTo>
                <a:cubicBezTo>
                  <a:pt x="712461" y="315271"/>
                  <a:pt x="689090" y="291901"/>
                  <a:pt x="689090" y="263101"/>
                </a:cubicBezTo>
                <a:cubicBezTo>
                  <a:pt x="689090" y="234300"/>
                  <a:pt x="712461" y="210929"/>
                  <a:pt x="741262" y="210929"/>
                </a:cubicBezTo>
                <a:close/>
                <a:moveTo>
                  <a:pt x="511565" y="210929"/>
                </a:moveTo>
                <a:cubicBezTo>
                  <a:pt x="540365" y="210929"/>
                  <a:pt x="563737" y="234300"/>
                  <a:pt x="563737" y="263101"/>
                </a:cubicBezTo>
                <a:cubicBezTo>
                  <a:pt x="563737" y="291901"/>
                  <a:pt x="540365" y="315271"/>
                  <a:pt x="511565" y="315271"/>
                </a:cubicBezTo>
                <a:cubicBezTo>
                  <a:pt x="482764" y="315271"/>
                  <a:pt x="459393" y="291901"/>
                  <a:pt x="459393" y="263101"/>
                </a:cubicBezTo>
                <a:cubicBezTo>
                  <a:pt x="459393" y="234300"/>
                  <a:pt x="482764" y="210929"/>
                  <a:pt x="511565" y="210929"/>
                </a:cubicBezTo>
                <a:close/>
                <a:moveTo>
                  <a:pt x="281869" y="210929"/>
                </a:moveTo>
                <a:cubicBezTo>
                  <a:pt x="310669" y="210929"/>
                  <a:pt x="334041" y="234300"/>
                  <a:pt x="334041" y="263101"/>
                </a:cubicBezTo>
                <a:cubicBezTo>
                  <a:pt x="334041" y="291901"/>
                  <a:pt x="310669" y="315271"/>
                  <a:pt x="281869" y="315271"/>
                </a:cubicBezTo>
                <a:cubicBezTo>
                  <a:pt x="253068" y="315271"/>
                  <a:pt x="229697" y="291901"/>
                  <a:pt x="229697" y="263101"/>
                </a:cubicBezTo>
                <a:cubicBezTo>
                  <a:pt x="229697" y="234300"/>
                  <a:pt x="253068" y="210929"/>
                  <a:pt x="281869" y="210929"/>
                </a:cubicBezTo>
                <a:close/>
                <a:moveTo>
                  <a:pt x="52172" y="210929"/>
                </a:moveTo>
                <a:cubicBezTo>
                  <a:pt x="80972" y="210929"/>
                  <a:pt x="104344" y="234300"/>
                  <a:pt x="104344" y="263101"/>
                </a:cubicBezTo>
                <a:cubicBezTo>
                  <a:pt x="104344" y="291901"/>
                  <a:pt x="80972" y="315271"/>
                  <a:pt x="52172" y="315271"/>
                </a:cubicBezTo>
                <a:cubicBezTo>
                  <a:pt x="23371" y="315271"/>
                  <a:pt x="0" y="291901"/>
                  <a:pt x="0" y="263101"/>
                </a:cubicBezTo>
                <a:cubicBezTo>
                  <a:pt x="0" y="234300"/>
                  <a:pt x="23371" y="210929"/>
                  <a:pt x="52172" y="210929"/>
                </a:cubicBezTo>
                <a:close/>
                <a:moveTo>
                  <a:pt x="970959" y="0"/>
                </a:moveTo>
                <a:cubicBezTo>
                  <a:pt x="999759" y="0"/>
                  <a:pt x="1023131" y="23371"/>
                  <a:pt x="1023131" y="52172"/>
                </a:cubicBezTo>
                <a:cubicBezTo>
                  <a:pt x="1023131" y="80972"/>
                  <a:pt x="999759" y="104342"/>
                  <a:pt x="970959" y="104342"/>
                </a:cubicBezTo>
                <a:cubicBezTo>
                  <a:pt x="942158" y="104342"/>
                  <a:pt x="918787" y="80972"/>
                  <a:pt x="918787" y="52172"/>
                </a:cubicBezTo>
                <a:cubicBezTo>
                  <a:pt x="918787" y="23371"/>
                  <a:pt x="942158" y="0"/>
                  <a:pt x="970959" y="0"/>
                </a:cubicBezTo>
                <a:close/>
                <a:moveTo>
                  <a:pt x="741262" y="0"/>
                </a:moveTo>
                <a:cubicBezTo>
                  <a:pt x="770062" y="0"/>
                  <a:pt x="793434" y="23371"/>
                  <a:pt x="793434" y="52172"/>
                </a:cubicBezTo>
                <a:cubicBezTo>
                  <a:pt x="793434" y="80972"/>
                  <a:pt x="770062" y="104342"/>
                  <a:pt x="741262" y="104342"/>
                </a:cubicBezTo>
                <a:cubicBezTo>
                  <a:pt x="712461" y="104342"/>
                  <a:pt x="689090" y="80972"/>
                  <a:pt x="689090" y="52172"/>
                </a:cubicBezTo>
                <a:cubicBezTo>
                  <a:pt x="689090" y="23371"/>
                  <a:pt x="712461" y="0"/>
                  <a:pt x="741262" y="0"/>
                </a:cubicBezTo>
                <a:close/>
                <a:moveTo>
                  <a:pt x="511565" y="0"/>
                </a:moveTo>
                <a:cubicBezTo>
                  <a:pt x="540365" y="0"/>
                  <a:pt x="563737" y="23371"/>
                  <a:pt x="563737" y="52172"/>
                </a:cubicBezTo>
                <a:cubicBezTo>
                  <a:pt x="563737" y="80972"/>
                  <a:pt x="540365" y="104342"/>
                  <a:pt x="511565" y="104342"/>
                </a:cubicBezTo>
                <a:cubicBezTo>
                  <a:pt x="482764" y="104342"/>
                  <a:pt x="459393" y="80972"/>
                  <a:pt x="459393" y="52172"/>
                </a:cubicBezTo>
                <a:cubicBezTo>
                  <a:pt x="459393" y="23371"/>
                  <a:pt x="482764" y="0"/>
                  <a:pt x="511565" y="0"/>
                </a:cubicBezTo>
                <a:close/>
                <a:moveTo>
                  <a:pt x="281869" y="0"/>
                </a:moveTo>
                <a:cubicBezTo>
                  <a:pt x="310669" y="0"/>
                  <a:pt x="334041" y="23371"/>
                  <a:pt x="334041" y="52172"/>
                </a:cubicBezTo>
                <a:cubicBezTo>
                  <a:pt x="334041" y="80972"/>
                  <a:pt x="310669" y="104342"/>
                  <a:pt x="281869" y="104342"/>
                </a:cubicBezTo>
                <a:cubicBezTo>
                  <a:pt x="253068" y="104342"/>
                  <a:pt x="229697" y="80972"/>
                  <a:pt x="229697" y="52172"/>
                </a:cubicBezTo>
                <a:cubicBezTo>
                  <a:pt x="229697" y="23371"/>
                  <a:pt x="253068" y="0"/>
                  <a:pt x="281869" y="0"/>
                </a:cubicBezTo>
                <a:close/>
                <a:moveTo>
                  <a:pt x="52172" y="0"/>
                </a:moveTo>
                <a:cubicBezTo>
                  <a:pt x="80972" y="0"/>
                  <a:pt x="104344" y="23371"/>
                  <a:pt x="104344" y="52172"/>
                </a:cubicBezTo>
                <a:cubicBezTo>
                  <a:pt x="104344" y="80972"/>
                  <a:pt x="80972" y="104342"/>
                  <a:pt x="52172" y="104342"/>
                </a:cubicBezTo>
                <a:cubicBezTo>
                  <a:pt x="23371" y="104342"/>
                  <a:pt x="0" y="80972"/>
                  <a:pt x="0" y="52172"/>
                </a:cubicBezTo>
                <a:cubicBezTo>
                  <a:pt x="0" y="23371"/>
                  <a:pt x="23371" y="0"/>
                  <a:pt x="5217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43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56478" y="549685"/>
            <a:ext cx="2001206" cy="2485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8604" y="1567965"/>
            <a:ext cx="3437705" cy="10890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38604" y="2628807"/>
            <a:ext cx="5480370" cy="20321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输出成果与评分标准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 flipV="0">
            <a:off x="638603" y="4790858"/>
            <a:ext cx="5035530" cy="143244"/>
          </a:xfrm>
          <a:custGeom>
            <a:avLst/>
            <a:gdLst>
              <a:gd name="connsiteX0" fmla="*/ 808283 w 5035530"/>
              <a:gd name="connsiteY0" fmla="*/ 94482 h 143244"/>
              <a:gd name="connsiteX1" fmla="*/ 5035530 w 5035530"/>
              <a:gd name="connsiteY1" fmla="*/ 94482 h 143244"/>
              <a:gd name="connsiteX2" fmla="*/ 5035530 w 5035530"/>
              <a:gd name="connsiteY2" fmla="*/ 48763 h 143244"/>
              <a:gd name="connsiteX3" fmla="*/ 808283 w 5035530"/>
              <a:gd name="connsiteY3" fmla="*/ 48763 h 143244"/>
              <a:gd name="connsiteX4" fmla="*/ 592628 w 5035530"/>
              <a:gd name="connsiteY4" fmla="*/ 143244 h 143244"/>
              <a:gd name="connsiteX5" fmla="*/ 664250 w 5035530"/>
              <a:gd name="connsiteY5" fmla="*/ 71622 h 143244"/>
              <a:gd name="connsiteX6" fmla="*/ 592628 w 5035530"/>
              <a:gd name="connsiteY6" fmla="*/ 0 h 143244"/>
              <a:gd name="connsiteX7" fmla="*/ 521006 w 5035530"/>
              <a:gd name="connsiteY7" fmla="*/ 71622 h 143244"/>
              <a:gd name="connsiteX8" fmla="*/ 592628 w 5035530"/>
              <a:gd name="connsiteY8" fmla="*/ 143244 h 143244"/>
              <a:gd name="connsiteX9" fmla="*/ 332125 w 5035530"/>
              <a:gd name="connsiteY9" fmla="*/ 143244 h 143244"/>
              <a:gd name="connsiteX10" fmla="*/ 403747 w 5035530"/>
              <a:gd name="connsiteY10" fmla="*/ 71622 h 143244"/>
              <a:gd name="connsiteX11" fmla="*/ 332125 w 5035530"/>
              <a:gd name="connsiteY11" fmla="*/ 0 h 143244"/>
              <a:gd name="connsiteX12" fmla="*/ 260503 w 5035530"/>
              <a:gd name="connsiteY12" fmla="*/ 71622 h 143244"/>
              <a:gd name="connsiteX13" fmla="*/ 332125 w 5035530"/>
              <a:gd name="connsiteY13" fmla="*/ 143244 h 143244"/>
              <a:gd name="connsiteX14" fmla="*/ 71622 w 5035530"/>
              <a:gd name="connsiteY14" fmla="*/ 143244 h 143244"/>
              <a:gd name="connsiteX15" fmla="*/ 143244 w 5035530"/>
              <a:gd name="connsiteY15" fmla="*/ 71622 h 143244"/>
              <a:gd name="connsiteX16" fmla="*/ 71622 w 5035530"/>
              <a:gd name="connsiteY16" fmla="*/ 0 h 143244"/>
              <a:gd name="connsiteX17" fmla="*/ 0 w 5035530"/>
              <a:gd name="connsiteY17" fmla="*/ 71622 h 143244"/>
              <a:gd name="connsiteX18" fmla="*/ 71622 w 5035530"/>
              <a:gd name="connsiteY18" fmla="*/ 143244 h 143244"/>
            </a:gdLst>
            <a:rect l="l" t="t" r="r" b="b"/>
            <a:pathLst>
              <a:path w="5035530" h="143244">
                <a:moveTo>
                  <a:pt x="808283" y="94482"/>
                </a:moveTo>
                <a:lnTo>
                  <a:pt x="5035530" y="94482"/>
                </a:lnTo>
                <a:lnTo>
                  <a:pt x="5035530" y="48763"/>
                </a:lnTo>
                <a:lnTo>
                  <a:pt x="808283" y="48763"/>
                </a:lnTo>
                <a:close/>
                <a:moveTo>
                  <a:pt x="592628" y="143244"/>
                </a:moveTo>
                <a:cubicBezTo>
                  <a:pt x="632184" y="143244"/>
                  <a:pt x="664250" y="111178"/>
                  <a:pt x="664250" y="71622"/>
                </a:cubicBezTo>
                <a:cubicBezTo>
                  <a:pt x="664250" y="32066"/>
                  <a:pt x="632184" y="0"/>
                  <a:pt x="592628" y="0"/>
                </a:cubicBezTo>
                <a:cubicBezTo>
                  <a:pt x="553072" y="0"/>
                  <a:pt x="521006" y="32066"/>
                  <a:pt x="521006" y="71622"/>
                </a:cubicBezTo>
                <a:cubicBezTo>
                  <a:pt x="521006" y="111178"/>
                  <a:pt x="553072" y="143244"/>
                  <a:pt x="592628" y="143244"/>
                </a:cubicBezTo>
                <a:close/>
                <a:moveTo>
                  <a:pt x="332125" y="143244"/>
                </a:moveTo>
                <a:cubicBezTo>
                  <a:pt x="371681" y="143244"/>
                  <a:pt x="403747" y="111178"/>
                  <a:pt x="403747" y="71622"/>
                </a:cubicBezTo>
                <a:cubicBezTo>
                  <a:pt x="403747" y="32066"/>
                  <a:pt x="371681" y="0"/>
                  <a:pt x="332125" y="0"/>
                </a:cubicBezTo>
                <a:cubicBezTo>
                  <a:pt x="292569" y="0"/>
                  <a:pt x="260503" y="32066"/>
                  <a:pt x="260503" y="71622"/>
                </a:cubicBezTo>
                <a:cubicBezTo>
                  <a:pt x="260503" y="111178"/>
                  <a:pt x="292569" y="143244"/>
                  <a:pt x="332125" y="143244"/>
                </a:cubicBezTo>
                <a:close/>
                <a:moveTo>
                  <a:pt x="71622" y="143244"/>
                </a:moveTo>
                <a:cubicBezTo>
                  <a:pt x="111178" y="143244"/>
                  <a:pt x="143244" y="111178"/>
                  <a:pt x="143244" y="71622"/>
                </a:cubicBezTo>
                <a:cubicBezTo>
                  <a:pt x="143244" y="32066"/>
                  <a:pt x="111178" y="0"/>
                  <a:pt x="71622" y="0"/>
                </a:cubicBezTo>
                <a:cubicBezTo>
                  <a:pt x="32066" y="0"/>
                  <a:pt x="0" y="32066"/>
                  <a:pt x="0" y="71622"/>
                </a:cubicBezTo>
                <a:cubicBezTo>
                  <a:pt x="0" y="111178"/>
                  <a:pt x="32066" y="143244"/>
                  <a:pt x="71622" y="14324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91000"/>
                </a:schemeClr>
              </a:gs>
              <a:gs pos="1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469856" y="2003771"/>
            <a:ext cx="3560818" cy="3560818"/>
          </a:xfrm>
          <a:prstGeom prst="ellipse">
            <a:avLst/>
          </a:prstGeom>
          <a:solidFill>
            <a:schemeClr val="accent2">
              <a:alpha val="12000"/>
            </a:schemeClr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017561" y="2551476"/>
            <a:ext cx="2465408" cy="2465408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 flipH="0" flipV="0">
            <a:off x="7076312" y="1610232"/>
            <a:ext cx="4347906" cy="4347896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1">
            <a:off x="6991105" y="4247649"/>
            <a:ext cx="347246" cy="347246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1">
            <a:off x="9398639" y="1492875"/>
            <a:ext cx="347246" cy="347246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3940" t="0" r="33940" b="0"/>
          <a:stretch>
            <a:fillRect/>
          </a:stretch>
        </p:blipFill>
        <p:spPr>
          <a:xfrm rot="0" flipH="0" flipV="0">
            <a:off x="8017561" y="2551476"/>
            <a:ext cx="2465408" cy="2465408"/>
          </a:xfrm>
          <a:custGeom>
            <a:avLst/>
            <a:gdLst/>
            <a:rect l="l" t="t" r="r" b="b"/>
            <a:pathLst>
              <a:path w="2463800" h="2463800">
                <a:moveTo>
                  <a:pt x="1232704" y="0"/>
                </a:moveTo>
                <a:cubicBezTo>
                  <a:pt x="1913508" y="0"/>
                  <a:pt x="2465408" y="551900"/>
                  <a:pt x="2465408" y="1232704"/>
                </a:cubicBezTo>
                <a:cubicBezTo>
                  <a:pt x="2465408" y="1913508"/>
                  <a:pt x="1913508" y="2465408"/>
                  <a:pt x="1232704" y="2465408"/>
                </a:cubicBezTo>
                <a:cubicBezTo>
                  <a:pt x="551900" y="2465408"/>
                  <a:pt x="0" y="1913508"/>
                  <a:pt x="0" y="1232704"/>
                </a:cubicBezTo>
                <a:cubicBezTo>
                  <a:pt x="0" y="551900"/>
                  <a:pt x="551900" y="0"/>
                  <a:pt x="123270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rot="8079464" flipH="0" flipV="0">
            <a:off x="6655441" y="2986011"/>
            <a:ext cx="949125" cy="949124"/>
          </a:xfrm>
          <a:prstGeom prst="ellipse">
            <a:avLst/>
          </a:prstGeom>
          <a:solidFill>
            <a:schemeClr val="bg1"/>
          </a:solidFill>
          <a:ln w="1905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6873307" flipH="0" flipV="0">
            <a:off x="8692586" y="5451419"/>
            <a:ext cx="949125" cy="949124"/>
          </a:xfrm>
          <a:prstGeom prst="ellipse">
            <a:avLst/>
          </a:prstGeom>
          <a:solidFill>
            <a:schemeClr val="bg1"/>
          </a:solidFill>
          <a:ln w="1905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724330" flipH="0" flipV="0">
            <a:off x="10255168" y="1678072"/>
            <a:ext cx="949125" cy="949124"/>
          </a:xfrm>
          <a:prstGeom prst="ellipse">
            <a:avLst/>
          </a:prstGeom>
          <a:solidFill>
            <a:schemeClr val="bg1"/>
          </a:solidFill>
          <a:ln w="1905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0400" y="1758967"/>
            <a:ext cx="5532056" cy="2031356"/>
          </a:xfrm>
          <a:prstGeom prst="roundRect">
            <a:avLst>
              <a:gd name="adj" fmla="val 6783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60400" y="4102744"/>
            <a:ext cx="5532056" cy="2031356"/>
          </a:xfrm>
          <a:prstGeom prst="roundRect">
            <a:avLst>
              <a:gd name="adj" fmla="val 6783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517314" y="1900678"/>
            <a:ext cx="422632" cy="482660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960092" y="5723260"/>
            <a:ext cx="431164" cy="43116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905739" y="3292864"/>
            <a:ext cx="431164" cy="377480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14796" y="1952867"/>
            <a:ext cx="5159283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上线完成情况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14796" y="2444351"/>
            <a:ext cx="5159283" cy="10972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8月成功上线核心业务功能，如用户注册、登录、数据查询等，满足基本业务需求。
上线后系统运行稳定，用户反馈良好，日活跃用户量达到预期目标的80%。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55436" y="4344676"/>
            <a:ext cx="5159283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部分暂停原因分析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55436" y="4836160"/>
            <a:ext cx="5159283" cy="10972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部分边缘功能因技术难题未完全攻克，如复杂数据分析报表生成，导致功能体验不佳。
市场需求变化，部分原计划功能不再符合用户当前需求，需重新评估与调整。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46049" y="416700"/>
            <a:ext cx="4680000" cy="612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输出成果概述</a:t>
            </a: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342866" y="3019356"/>
            <a:ext cx="4763910" cy="3109982"/>
          </a:xfrm>
          <a:prstGeom prst="roundRect">
            <a:avLst>
              <a:gd name="adj" fmla="val 765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63500" dir="0" sx="102000" sy="102000" kx="0" ky="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342866" y="2740053"/>
            <a:ext cx="4763910" cy="565484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342866" y="2733177"/>
            <a:ext cx="4763910" cy="572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评分标准的具体应用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72525" y="3021835"/>
            <a:ext cx="4763910" cy="3109982"/>
          </a:xfrm>
          <a:prstGeom prst="roundRect">
            <a:avLst>
              <a:gd name="adj" fmla="val 765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63500" dir="0" sx="102000" sy="102000" kx="0" ky="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66721" y="3554943"/>
            <a:ext cx="4375519" cy="242525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项目严格按照时间节点推进，各阶段任务按时完成率达90%以上，保障项目整体进度。
及时交付成果使项目能够快速响应市场变化，及时调整策略，提高项目竞争力。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72525" y="2742532"/>
            <a:ext cx="4763910" cy="565484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72525" y="2735656"/>
            <a:ext cx="4763910" cy="572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及时完成的重要性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537061" y="3552464"/>
            <a:ext cx="4375519" cy="242525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根据项目各阶段任务完成情况，结合上线功能的稳定性和用户反馈，进行综合评分。
评分结果将作为项目团队绩效考核的重要依据，激励团队成员高效工作。</a:t>
            </a:r>
            <a:endParaRPr kumimoji="1" lang="zh-CN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4154" t="7352" r="18363" b="7818"/>
          <a:stretch>
            <a:fillRect/>
          </a:stretch>
        </p:blipFill>
        <p:spPr>
          <a:xfrm rot="0" flipH="0" flipV="0">
            <a:off x="1072525" y="1089356"/>
            <a:ext cx="4763910" cy="1525402"/>
          </a:xfrm>
          <a:custGeom>
            <a:avLst/>
            <a:gdLst/>
            <a:rect l="l" t="t" r="r" b="b"/>
            <a:pathLst>
              <a:path w="4762500" h="1524000">
                <a:moveTo>
                  <a:pt x="0" y="163065"/>
                </a:moveTo>
                <a:cubicBezTo>
                  <a:pt x="0" y="73007"/>
                  <a:pt x="73007" y="0"/>
                  <a:pt x="163065" y="0"/>
                </a:cubicBezTo>
                <a:lnTo>
                  <a:pt x="4600845" y="0"/>
                </a:lnTo>
                <a:cubicBezTo>
                  <a:pt x="4690903" y="0"/>
                  <a:pt x="4763910" y="73007"/>
                  <a:pt x="4763910" y="163065"/>
                </a:cubicBezTo>
                <a:lnTo>
                  <a:pt x="4763910" y="1362337"/>
                </a:lnTo>
                <a:cubicBezTo>
                  <a:pt x="4763910" y="1452395"/>
                  <a:pt x="4690903" y="1525402"/>
                  <a:pt x="4600845" y="1525402"/>
                </a:cubicBezTo>
                <a:lnTo>
                  <a:pt x="163065" y="1525402"/>
                </a:lnTo>
                <a:cubicBezTo>
                  <a:pt x="73007" y="1525402"/>
                  <a:pt x="0" y="1452395"/>
                  <a:pt x="0" y="1362337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4154" t="7352" r="18363" b="7818"/>
          <a:stretch>
            <a:fillRect/>
          </a:stretch>
        </p:blipFill>
        <p:spPr>
          <a:xfrm rot="0" flipH="0" flipV="0">
            <a:off x="6329217" y="1089356"/>
            <a:ext cx="4763910" cy="1525402"/>
          </a:xfrm>
          <a:custGeom>
            <a:avLst/>
            <a:gdLst/>
            <a:rect l="l" t="t" r="r" b="b"/>
            <a:pathLst>
              <a:path w="4762500" h="1524000">
                <a:moveTo>
                  <a:pt x="0" y="163065"/>
                </a:moveTo>
                <a:cubicBezTo>
                  <a:pt x="0" y="73007"/>
                  <a:pt x="73007" y="0"/>
                  <a:pt x="163065" y="0"/>
                </a:cubicBezTo>
                <a:lnTo>
                  <a:pt x="4600845" y="0"/>
                </a:lnTo>
                <a:cubicBezTo>
                  <a:pt x="4690903" y="0"/>
                  <a:pt x="4763910" y="73007"/>
                  <a:pt x="4763910" y="163065"/>
                </a:cubicBezTo>
                <a:lnTo>
                  <a:pt x="4763910" y="1362337"/>
                </a:lnTo>
                <a:cubicBezTo>
                  <a:pt x="4763910" y="1452395"/>
                  <a:pt x="4690903" y="1525402"/>
                  <a:pt x="4600845" y="1525402"/>
                </a:cubicBezTo>
                <a:lnTo>
                  <a:pt x="163065" y="1525402"/>
                </a:lnTo>
                <a:cubicBezTo>
                  <a:pt x="73007" y="1525402"/>
                  <a:pt x="0" y="1452395"/>
                  <a:pt x="0" y="1362337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 rot="0" flipH="0" flipV="0">
            <a:off x="446049" y="416700"/>
            <a:ext cx="4680000" cy="612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评分标准依据</a:t>
            </a: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9120160" y="0"/>
            <a:ext cx="3071840" cy="6858000"/>
          </a:xfrm>
          <a:custGeom>
            <a:avLst/>
            <a:gdLst>
              <a:gd name="connsiteX0" fmla="*/ 1937686 w 3071840"/>
              <a:gd name="connsiteY0" fmla="*/ 0 h 6858000"/>
              <a:gd name="connsiteX1" fmla="*/ 3071840 w 3071840"/>
              <a:gd name="connsiteY1" fmla="*/ 0 h 6858000"/>
              <a:gd name="connsiteX2" fmla="*/ 3071840 w 3071840"/>
              <a:gd name="connsiteY2" fmla="*/ 453158 h 6858000"/>
              <a:gd name="connsiteX3" fmla="*/ 1262191 w 3071840"/>
              <a:gd name="connsiteY3" fmla="*/ 6858000 h 6858000"/>
              <a:gd name="connsiteX4" fmla="*/ 0 w 3071840"/>
              <a:gd name="connsiteY4" fmla="*/ 6858000 h 6858000"/>
            </a:gdLst>
            <a:rect l="l" t="t" r="r" b="b"/>
            <a:pathLst>
              <a:path w="3071840" h="6858000">
                <a:moveTo>
                  <a:pt x="1937686" y="0"/>
                </a:moveTo>
                <a:lnTo>
                  <a:pt x="3071840" y="0"/>
                </a:lnTo>
                <a:lnTo>
                  <a:pt x="3071840" y="453158"/>
                </a:lnTo>
                <a:lnTo>
                  <a:pt x="126219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44290" y="0"/>
            <a:ext cx="2615609" cy="4902335"/>
          </a:xfrm>
          <a:prstGeom prst="parallelogram">
            <a:avLst>
              <a:gd name="adj" fmla="val 51313"/>
            </a:avLst>
          </a:prstGeom>
          <a:gradFill>
            <a:gsLst>
              <a:gs pos="0">
                <a:schemeClr val="accent2"/>
              </a:gs>
              <a:gs pos="45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382402"/>
            <a:ext cx="12192000" cy="3738300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9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85148" y="1839489"/>
            <a:ext cx="6853" cy="27412"/>
          </a:xfrm>
          <a:custGeom>
            <a:avLst/>
            <a:gdLst>
              <a:gd name="connsiteX0" fmla="*/ 0 w 6853"/>
              <a:gd name="connsiteY0" fmla="*/ 0 h 27412"/>
              <a:gd name="connsiteX1" fmla="*/ 6853 w 6853"/>
              <a:gd name="connsiteY1" fmla="*/ 0 h 27412"/>
              <a:gd name="connsiteX2" fmla="*/ 6853 w 6853"/>
              <a:gd name="connsiteY2" fmla="*/ 27412 h 27412"/>
              <a:gd name="connsiteX3" fmla="*/ 0 w 6853"/>
              <a:gd name="connsiteY3" fmla="*/ 0 h 27412"/>
            </a:gdLst>
            <a:rect l="l" t="t" r="r" b="b"/>
            <a:pathLst>
              <a:path w="6853" h="27412">
                <a:moveTo>
                  <a:pt x="0" y="0"/>
                </a:moveTo>
                <a:lnTo>
                  <a:pt x="6853" y="0"/>
                </a:lnTo>
                <a:lnTo>
                  <a:pt x="6853" y="27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74684" y="5569840"/>
            <a:ext cx="2248535" cy="461340"/>
          </a:xfrm>
          <a:prstGeom prst="roundRect">
            <a:avLst>
              <a:gd name="adj" fmla="val 50000"/>
            </a:avLst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8408" y="5631344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50800" blurRad="76200" dir="2700000" sx="100000" sy="100000" kx="0" ky="0" algn="ctr" rotWithShape="0">
              <a:schemeClr val="accent2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23214" y="5687462"/>
            <a:ext cx="208720" cy="22609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295669" y="5569840"/>
            <a:ext cx="2250000" cy="461340"/>
          </a:xfrm>
          <a:prstGeom prst="roundRect">
            <a:avLst>
              <a:gd name="adj" fmla="val 50000"/>
            </a:avLst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367115" y="5631344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50800" blurRad="76200" dir="2700000" sx="100000" sy="100000" kx="0" ky="0" algn="ctr" rotWithShape="0">
              <a:schemeClr val="accent2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28281" y="5692510"/>
            <a:ext cx="216000" cy="21600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0" y="5120700"/>
            <a:ext cx="12192000" cy="83661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768479" y="5618533"/>
            <a:ext cx="1602745" cy="3385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时间：20XX.XX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82240" y="5618533"/>
            <a:ext cx="1732831" cy="3385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主讲人：AiPPT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507615" y="608441"/>
            <a:ext cx="5109701" cy="51097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041045" y="1141871"/>
            <a:ext cx="4042840" cy="4042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9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978" t="0" r="21978" b="0"/>
          <a:stretch>
            <a:fillRect/>
          </a:stretch>
        </p:blipFill>
        <p:spPr>
          <a:xfrm rot="0" flipH="1" flipV="0">
            <a:off x="7323421" y="1424247"/>
            <a:ext cx="3478088" cy="3478088"/>
          </a:xfrm>
          <a:custGeom>
            <a:avLst/>
            <a:gdLst/>
            <a:rect l="l" t="t" r="r" b="b"/>
            <a:pathLst>
              <a:path w="3175000" h="3175000">
                <a:moveTo>
                  <a:pt x="1585054" y="0"/>
                </a:moveTo>
                <a:cubicBezTo>
                  <a:pt x="2460455" y="0"/>
                  <a:pt x="3170108" y="709653"/>
                  <a:pt x="3170108" y="1585054"/>
                </a:cubicBezTo>
                <a:cubicBezTo>
                  <a:pt x="3170108" y="2460455"/>
                  <a:pt x="2460455" y="3170108"/>
                  <a:pt x="1585054" y="3170108"/>
                </a:cubicBezTo>
                <a:cubicBezTo>
                  <a:pt x="709653" y="3170108"/>
                  <a:pt x="0" y="2460455"/>
                  <a:pt x="0" y="1585054"/>
                </a:cubicBezTo>
                <a:cubicBezTo>
                  <a:pt x="0" y="709653"/>
                  <a:pt x="709653" y="0"/>
                  <a:pt x="1585054" y="0"/>
                </a:cubicBez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20" name="标题 1"/>
          <p:cNvSpPr txBox="1"/>
          <p:nvPr/>
        </p:nvSpPr>
        <p:spPr>
          <a:xfrm rot="0" flipH="0" flipV="0">
            <a:off x="655813" y="1757086"/>
            <a:ext cx="4799415" cy="41550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86291" y="1801289"/>
            <a:ext cx="4338458" cy="3544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dist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24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PowerPoint Design ----------------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0" flipV="0">
            <a:off x="6670540" y="676198"/>
            <a:ext cx="1107877" cy="1151342"/>
          </a:xfrm>
          <a:prstGeom prst="ellipse">
            <a:avLst/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-593823" y="247606"/>
            <a:ext cx="1023131" cy="526200"/>
          </a:xfrm>
          <a:custGeom>
            <a:avLst/>
            <a:gdLst>
              <a:gd name="connsiteX0" fmla="*/ 970959 w 1023131"/>
              <a:gd name="connsiteY0" fmla="*/ 421857 h 526200"/>
              <a:gd name="connsiteX1" fmla="*/ 1023131 w 1023131"/>
              <a:gd name="connsiteY1" fmla="*/ 474029 h 526200"/>
              <a:gd name="connsiteX2" fmla="*/ 970959 w 1023131"/>
              <a:gd name="connsiteY2" fmla="*/ 526200 h 526200"/>
              <a:gd name="connsiteX3" fmla="*/ 918787 w 1023131"/>
              <a:gd name="connsiteY3" fmla="*/ 474029 h 526200"/>
              <a:gd name="connsiteX4" fmla="*/ 970959 w 1023131"/>
              <a:gd name="connsiteY4" fmla="*/ 421857 h 526200"/>
              <a:gd name="connsiteX5" fmla="*/ 741262 w 1023131"/>
              <a:gd name="connsiteY5" fmla="*/ 421857 h 526200"/>
              <a:gd name="connsiteX6" fmla="*/ 793434 w 1023131"/>
              <a:gd name="connsiteY6" fmla="*/ 474029 h 526200"/>
              <a:gd name="connsiteX7" fmla="*/ 741262 w 1023131"/>
              <a:gd name="connsiteY7" fmla="*/ 526200 h 526200"/>
              <a:gd name="connsiteX8" fmla="*/ 689090 w 1023131"/>
              <a:gd name="connsiteY8" fmla="*/ 474029 h 526200"/>
              <a:gd name="connsiteX9" fmla="*/ 741262 w 1023131"/>
              <a:gd name="connsiteY9" fmla="*/ 421857 h 526200"/>
              <a:gd name="connsiteX10" fmla="*/ 511565 w 1023131"/>
              <a:gd name="connsiteY10" fmla="*/ 421857 h 526200"/>
              <a:gd name="connsiteX11" fmla="*/ 563737 w 1023131"/>
              <a:gd name="connsiteY11" fmla="*/ 474029 h 526200"/>
              <a:gd name="connsiteX12" fmla="*/ 511565 w 1023131"/>
              <a:gd name="connsiteY12" fmla="*/ 526200 h 526200"/>
              <a:gd name="connsiteX13" fmla="*/ 459393 w 1023131"/>
              <a:gd name="connsiteY13" fmla="*/ 474029 h 526200"/>
              <a:gd name="connsiteX14" fmla="*/ 511565 w 1023131"/>
              <a:gd name="connsiteY14" fmla="*/ 421857 h 526200"/>
              <a:gd name="connsiteX15" fmla="*/ 281869 w 1023131"/>
              <a:gd name="connsiteY15" fmla="*/ 421857 h 526200"/>
              <a:gd name="connsiteX16" fmla="*/ 334041 w 1023131"/>
              <a:gd name="connsiteY16" fmla="*/ 474029 h 526200"/>
              <a:gd name="connsiteX17" fmla="*/ 281869 w 1023131"/>
              <a:gd name="connsiteY17" fmla="*/ 526200 h 526200"/>
              <a:gd name="connsiteX18" fmla="*/ 229697 w 1023131"/>
              <a:gd name="connsiteY18" fmla="*/ 474029 h 526200"/>
              <a:gd name="connsiteX19" fmla="*/ 281869 w 1023131"/>
              <a:gd name="connsiteY19" fmla="*/ 421857 h 526200"/>
              <a:gd name="connsiteX20" fmla="*/ 52172 w 1023131"/>
              <a:gd name="connsiteY20" fmla="*/ 421857 h 526200"/>
              <a:gd name="connsiteX21" fmla="*/ 104344 w 1023131"/>
              <a:gd name="connsiteY21" fmla="*/ 474029 h 526200"/>
              <a:gd name="connsiteX22" fmla="*/ 52172 w 1023131"/>
              <a:gd name="connsiteY22" fmla="*/ 526199 h 526200"/>
              <a:gd name="connsiteX23" fmla="*/ 0 w 1023131"/>
              <a:gd name="connsiteY23" fmla="*/ 474029 h 526200"/>
              <a:gd name="connsiteX24" fmla="*/ 52172 w 1023131"/>
              <a:gd name="connsiteY24" fmla="*/ 421857 h 526200"/>
              <a:gd name="connsiteX25" fmla="*/ 970959 w 1023131"/>
              <a:gd name="connsiteY25" fmla="*/ 210929 h 526200"/>
              <a:gd name="connsiteX26" fmla="*/ 1023131 w 1023131"/>
              <a:gd name="connsiteY26" fmla="*/ 263101 h 526200"/>
              <a:gd name="connsiteX27" fmla="*/ 970959 w 1023131"/>
              <a:gd name="connsiteY27" fmla="*/ 315271 h 526200"/>
              <a:gd name="connsiteX28" fmla="*/ 918787 w 1023131"/>
              <a:gd name="connsiteY28" fmla="*/ 263101 h 526200"/>
              <a:gd name="connsiteX29" fmla="*/ 970959 w 1023131"/>
              <a:gd name="connsiteY29" fmla="*/ 210929 h 526200"/>
              <a:gd name="connsiteX30" fmla="*/ 741262 w 1023131"/>
              <a:gd name="connsiteY30" fmla="*/ 210929 h 526200"/>
              <a:gd name="connsiteX31" fmla="*/ 793434 w 1023131"/>
              <a:gd name="connsiteY31" fmla="*/ 263101 h 526200"/>
              <a:gd name="connsiteX32" fmla="*/ 741262 w 1023131"/>
              <a:gd name="connsiteY32" fmla="*/ 315271 h 526200"/>
              <a:gd name="connsiteX33" fmla="*/ 689090 w 1023131"/>
              <a:gd name="connsiteY33" fmla="*/ 263101 h 526200"/>
              <a:gd name="connsiteX34" fmla="*/ 741262 w 1023131"/>
              <a:gd name="connsiteY34" fmla="*/ 210929 h 526200"/>
              <a:gd name="connsiteX35" fmla="*/ 511565 w 1023131"/>
              <a:gd name="connsiteY35" fmla="*/ 210929 h 526200"/>
              <a:gd name="connsiteX36" fmla="*/ 563737 w 1023131"/>
              <a:gd name="connsiteY36" fmla="*/ 263101 h 526200"/>
              <a:gd name="connsiteX37" fmla="*/ 511565 w 1023131"/>
              <a:gd name="connsiteY37" fmla="*/ 315271 h 526200"/>
              <a:gd name="connsiteX38" fmla="*/ 459393 w 1023131"/>
              <a:gd name="connsiteY38" fmla="*/ 263101 h 526200"/>
              <a:gd name="connsiteX39" fmla="*/ 511565 w 1023131"/>
              <a:gd name="connsiteY39" fmla="*/ 210929 h 526200"/>
              <a:gd name="connsiteX40" fmla="*/ 281869 w 1023131"/>
              <a:gd name="connsiteY40" fmla="*/ 210929 h 526200"/>
              <a:gd name="connsiteX41" fmla="*/ 334041 w 1023131"/>
              <a:gd name="connsiteY41" fmla="*/ 263101 h 526200"/>
              <a:gd name="connsiteX42" fmla="*/ 281869 w 1023131"/>
              <a:gd name="connsiteY42" fmla="*/ 315271 h 526200"/>
              <a:gd name="connsiteX43" fmla="*/ 229697 w 1023131"/>
              <a:gd name="connsiteY43" fmla="*/ 263101 h 526200"/>
              <a:gd name="connsiteX44" fmla="*/ 281869 w 1023131"/>
              <a:gd name="connsiteY44" fmla="*/ 210929 h 526200"/>
              <a:gd name="connsiteX45" fmla="*/ 52172 w 1023131"/>
              <a:gd name="connsiteY45" fmla="*/ 210929 h 526200"/>
              <a:gd name="connsiteX46" fmla="*/ 104344 w 1023131"/>
              <a:gd name="connsiteY46" fmla="*/ 263101 h 526200"/>
              <a:gd name="connsiteX47" fmla="*/ 52172 w 1023131"/>
              <a:gd name="connsiteY47" fmla="*/ 315271 h 526200"/>
              <a:gd name="connsiteX48" fmla="*/ 0 w 1023131"/>
              <a:gd name="connsiteY48" fmla="*/ 263101 h 526200"/>
              <a:gd name="connsiteX49" fmla="*/ 52172 w 1023131"/>
              <a:gd name="connsiteY49" fmla="*/ 210929 h 526200"/>
              <a:gd name="connsiteX50" fmla="*/ 970959 w 1023131"/>
              <a:gd name="connsiteY50" fmla="*/ 0 h 526200"/>
              <a:gd name="connsiteX51" fmla="*/ 1023131 w 1023131"/>
              <a:gd name="connsiteY51" fmla="*/ 52172 h 526200"/>
              <a:gd name="connsiteX52" fmla="*/ 970959 w 1023131"/>
              <a:gd name="connsiteY52" fmla="*/ 104342 h 526200"/>
              <a:gd name="connsiteX53" fmla="*/ 918787 w 1023131"/>
              <a:gd name="connsiteY53" fmla="*/ 52172 h 526200"/>
              <a:gd name="connsiteX54" fmla="*/ 970959 w 1023131"/>
              <a:gd name="connsiteY54" fmla="*/ 0 h 526200"/>
              <a:gd name="connsiteX55" fmla="*/ 741262 w 1023131"/>
              <a:gd name="connsiteY55" fmla="*/ 0 h 526200"/>
              <a:gd name="connsiteX56" fmla="*/ 793434 w 1023131"/>
              <a:gd name="connsiteY56" fmla="*/ 52172 h 526200"/>
              <a:gd name="connsiteX57" fmla="*/ 741262 w 1023131"/>
              <a:gd name="connsiteY57" fmla="*/ 104342 h 526200"/>
              <a:gd name="connsiteX58" fmla="*/ 689090 w 1023131"/>
              <a:gd name="connsiteY58" fmla="*/ 52172 h 526200"/>
              <a:gd name="connsiteX59" fmla="*/ 741262 w 1023131"/>
              <a:gd name="connsiteY59" fmla="*/ 0 h 526200"/>
              <a:gd name="connsiteX60" fmla="*/ 511565 w 1023131"/>
              <a:gd name="connsiteY60" fmla="*/ 0 h 526200"/>
              <a:gd name="connsiteX61" fmla="*/ 563737 w 1023131"/>
              <a:gd name="connsiteY61" fmla="*/ 52172 h 526200"/>
              <a:gd name="connsiteX62" fmla="*/ 511565 w 1023131"/>
              <a:gd name="connsiteY62" fmla="*/ 104342 h 526200"/>
              <a:gd name="connsiteX63" fmla="*/ 459393 w 1023131"/>
              <a:gd name="connsiteY63" fmla="*/ 52172 h 526200"/>
              <a:gd name="connsiteX64" fmla="*/ 511565 w 1023131"/>
              <a:gd name="connsiteY64" fmla="*/ 0 h 526200"/>
              <a:gd name="connsiteX65" fmla="*/ 281869 w 1023131"/>
              <a:gd name="connsiteY65" fmla="*/ 0 h 526200"/>
              <a:gd name="connsiteX66" fmla="*/ 334041 w 1023131"/>
              <a:gd name="connsiteY66" fmla="*/ 52172 h 526200"/>
              <a:gd name="connsiteX67" fmla="*/ 281869 w 1023131"/>
              <a:gd name="connsiteY67" fmla="*/ 104342 h 526200"/>
              <a:gd name="connsiteX68" fmla="*/ 229697 w 1023131"/>
              <a:gd name="connsiteY68" fmla="*/ 52172 h 526200"/>
              <a:gd name="connsiteX69" fmla="*/ 281869 w 1023131"/>
              <a:gd name="connsiteY69" fmla="*/ 0 h 526200"/>
              <a:gd name="connsiteX70" fmla="*/ 52172 w 1023131"/>
              <a:gd name="connsiteY70" fmla="*/ 0 h 526200"/>
              <a:gd name="connsiteX71" fmla="*/ 104344 w 1023131"/>
              <a:gd name="connsiteY71" fmla="*/ 52172 h 526200"/>
              <a:gd name="connsiteX72" fmla="*/ 52172 w 1023131"/>
              <a:gd name="connsiteY72" fmla="*/ 104342 h 526200"/>
              <a:gd name="connsiteX73" fmla="*/ 0 w 1023131"/>
              <a:gd name="connsiteY73" fmla="*/ 52172 h 526200"/>
              <a:gd name="connsiteX74" fmla="*/ 52172 w 1023131"/>
              <a:gd name="connsiteY74" fmla="*/ 0 h 526200"/>
            </a:gdLst>
            <a:rect l="l" t="t" r="r" b="b"/>
            <a:pathLst>
              <a:path w="1023131" h="526200">
                <a:moveTo>
                  <a:pt x="970959" y="421857"/>
                </a:moveTo>
                <a:cubicBezTo>
                  <a:pt x="999759" y="421739"/>
                  <a:pt x="1023131" y="445109"/>
                  <a:pt x="1023131" y="474029"/>
                </a:cubicBezTo>
                <a:cubicBezTo>
                  <a:pt x="1023131" y="502830"/>
                  <a:pt x="999759" y="526200"/>
                  <a:pt x="970959" y="526200"/>
                </a:cubicBezTo>
                <a:cubicBezTo>
                  <a:pt x="942158" y="526200"/>
                  <a:pt x="918787" y="502830"/>
                  <a:pt x="918787" y="474029"/>
                </a:cubicBezTo>
                <a:cubicBezTo>
                  <a:pt x="918787" y="445228"/>
                  <a:pt x="942158" y="421857"/>
                  <a:pt x="970959" y="421857"/>
                </a:cubicBezTo>
                <a:close/>
                <a:moveTo>
                  <a:pt x="741262" y="421857"/>
                </a:moveTo>
                <a:cubicBezTo>
                  <a:pt x="770062" y="421739"/>
                  <a:pt x="793434" y="445109"/>
                  <a:pt x="793434" y="474029"/>
                </a:cubicBezTo>
                <a:cubicBezTo>
                  <a:pt x="793434" y="502830"/>
                  <a:pt x="770062" y="526200"/>
                  <a:pt x="741262" y="526200"/>
                </a:cubicBezTo>
                <a:cubicBezTo>
                  <a:pt x="712461" y="526200"/>
                  <a:pt x="689090" y="502830"/>
                  <a:pt x="689090" y="474029"/>
                </a:cubicBezTo>
                <a:cubicBezTo>
                  <a:pt x="689090" y="445228"/>
                  <a:pt x="712461" y="421857"/>
                  <a:pt x="741262" y="421857"/>
                </a:cubicBezTo>
                <a:close/>
                <a:moveTo>
                  <a:pt x="511565" y="421857"/>
                </a:moveTo>
                <a:cubicBezTo>
                  <a:pt x="540365" y="421739"/>
                  <a:pt x="563737" y="445109"/>
                  <a:pt x="563737" y="474029"/>
                </a:cubicBezTo>
                <a:cubicBezTo>
                  <a:pt x="563737" y="502830"/>
                  <a:pt x="540365" y="526200"/>
                  <a:pt x="511565" y="526200"/>
                </a:cubicBezTo>
                <a:cubicBezTo>
                  <a:pt x="482764" y="526200"/>
                  <a:pt x="459393" y="502830"/>
                  <a:pt x="459393" y="474029"/>
                </a:cubicBezTo>
                <a:cubicBezTo>
                  <a:pt x="459393" y="445228"/>
                  <a:pt x="482764" y="421857"/>
                  <a:pt x="511565" y="421857"/>
                </a:cubicBezTo>
                <a:close/>
                <a:moveTo>
                  <a:pt x="281869" y="421857"/>
                </a:moveTo>
                <a:cubicBezTo>
                  <a:pt x="310669" y="421739"/>
                  <a:pt x="334041" y="445109"/>
                  <a:pt x="334041" y="474029"/>
                </a:cubicBezTo>
                <a:cubicBezTo>
                  <a:pt x="334041" y="502830"/>
                  <a:pt x="310669" y="526200"/>
                  <a:pt x="281869" y="526200"/>
                </a:cubicBezTo>
                <a:cubicBezTo>
                  <a:pt x="253068" y="526200"/>
                  <a:pt x="229697" y="502830"/>
                  <a:pt x="229697" y="474029"/>
                </a:cubicBezTo>
                <a:cubicBezTo>
                  <a:pt x="229697" y="445228"/>
                  <a:pt x="253068" y="421857"/>
                  <a:pt x="281869" y="421857"/>
                </a:cubicBezTo>
                <a:close/>
                <a:moveTo>
                  <a:pt x="52172" y="421857"/>
                </a:moveTo>
                <a:cubicBezTo>
                  <a:pt x="80985" y="421857"/>
                  <a:pt x="104344" y="445215"/>
                  <a:pt x="104344" y="474029"/>
                </a:cubicBezTo>
                <a:cubicBezTo>
                  <a:pt x="104344" y="502842"/>
                  <a:pt x="80985" y="526199"/>
                  <a:pt x="52172" y="526199"/>
                </a:cubicBezTo>
                <a:cubicBezTo>
                  <a:pt x="23358" y="526199"/>
                  <a:pt x="0" y="502842"/>
                  <a:pt x="0" y="474029"/>
                </a:cubicBezTo>
                <a:cubicBezTo>
                  <a:pt x="0" y="445215"/>
                  <a:pt x="23358" y="421857"/>
                  <a:pt x="52172" y="421857"/>
                </a:cubicBezTo>
                <a:close/>
                <a:moveTo>
                  <a:pt x="970959" y="210929"/>
                </a:moveTo>
                <a:cubicBezTo>
                  <a:pt x="999759" y="210929"/>
                  <a:pt x="1023131" y="234300"/>
                  <a:pt x="1023131" y="263101"/>
                </a:cubicBezTo>
                <a:cubicBezTo>
                  <a:pt x="1023131" y="291901"/>
                  <a:pt x="999759" y="315271"/>
                  <a:pt x="970959" y="315271"/>
                </a:cubicBezTo>
                <a:cubicBezTo>
                  <a:pt x="942158" y="315271"/>
                  <a:pt x="918787" y="291901"/>
                  <a:pt x="918787" y="263101"/>
                </a:cubicBezTo>
                <a:cubicBezTo>
                  <a:pt x="918787" y="234300"/>
                  <a:pt x="942158" y="210929"/>
                  <a:pt x="970959" y="210929"/>
                </a:cubicBezTo>
                <a:close/>
                <a:moveTo>
                  <a:pt x="741262" y="210929"/>
                </a:moveTo>
                <a:cubicBezTo>
                  <a:pt x="770062" y="210929"/>
                  <a:pt x="793434" y="234300"/>
                  <a:pt x="793434" y="263101"/>
                </a:cubicBezTo>
                <a:cubicBezTo>
                  <a:pt x="793434" y="291901"/>
                  <a:pt x="770062" y="315271"/>
                  <a:pt x="741262" y="315271"/>
                </a:cubicBezTo>
                <a:cubicBezTo>
                  <a:pt x="712461" y="315271"/>
                  <a:pt x="689090" y="291901"/>
                  <a:pt x="689090" y="263101"/>
                </a:cubicBezTo>
                <a:cubicBezTo>
                  <a:pt x="689090" y="234300"/>
                  <a:pt x="712461" y="210929"/>
                  <a:pt x="741262" y="210929"/>
                </a:cubicBezTo>
                <a:close/>
                <a:moveTo>
                  <a:pt x="511565" y="210929"/>
                </a:moveTo>
                <a:cubicBezTo>
                  <a:pt x="540365" y="210929"/>
                  <a:pt x="563737" y="234300"/>
                  <a:pt x="563737" y="263101"/>
                </a:cubicBezTo>
                <a:cubicBezTo>
                  <a:pt x="563737" y="291901"/>
                  <a:pt x="540365" y="315271"/>
                  <a:pt x="511565" y="315271"/>
                </a:cubicBezTo>
                <a:cubicBezTo>
                  <a:pt x="482764" y="315271"/>
                  <a:pt x="459393" y="291901"/>
                  <a:pt x="459393" y="263101"/>
                </a:cubicBezTo>
                <a:cubicBezTo>
                  <a:pt x="459393" y="234300"/>
                  <a:pt x="482764" y="210929"/>
                  <a:pt x="511565" y="210929"/>
                </a:cubicBezTo>
                <a:close/>
                <a:moveTo>
                  <a:pt x="281869" y="210929"/>
                </a:moveTo>
                <a:cubicBezTo>
                  <a:pt x="310669" y="210929"/>
                  <a:pt x="334041" y="234300"/>
                  <a:pt x="334041" y="263101"/>
                </a:cubicBezTo>
                <a:cubicBezTo>
                  <a:pt x="334041" y="291901"/>
                  <a:pt x="310669" y="315271"/>
                  <a:pt x="281869" y="315271"/>
                </a:cubicBezTo>
                <a:cubicBezTo>
                  <a:pt x="253068" y="315271"/>
                  <a:pt x="229697" y="291901"/>
                  <a:pt x="229697" y="263101"/>
                </a:cubicBezTo>
                <a:cubicBezTo>
                  <a:pt x="229697" y="234300"/>
                  <a:pt x="253068" y="210929"/>
                  <a:pt x="281869" y="210929"/>
                </a:cubicBezTo>
                <a:close/>
                <a:moveTo>
                  <a:pt x="52172" y="210929"/>
                </a:moveTo>
                <a:cubicBezTo>
                  <a:pt x="80972" y="210929"/>
                  <a:pt x="104344" y="234300"/>
                  <a:pt x="104344" y="263101"/>
                </a:cubicBezTo>
                <a:cubicBezTo>
                  <a:pt x="104344" y="291901"/>
                  <a:pt x="80972" y="315271"/>
                  <a:pt x="52172" y="315271"/>
                </a:cubicBezTo>
                <a:cubicBezTo>
                  <a:pt x="23371" y="315271"/>
                  <a:pt x="0" y="291901"/>
                  <a:pt x="0" y="263101"/>
                </a:cubicBezTo>
                <a:cubicBezTo>
                  <a:pt x="0" y="234300"/>
                  <a:pt x="23371" y="210929"/>
                  <a:pt x="52172" y="210929"/>
                </a:cubicBezTo>
                <a:close/>
                <a:moveTo>
                  <a:pt x="970959" y="0"/>
                </a:moveTo>
                <a:cubicBezTo>
                  <a:pt x="999759" y="0"/>
                  <a:pt x="1023131" y="23371"/>
                  <a:pt x="1023131" y="52172"/>
                </a:cubicBezTo>
                <a:cubicBezTo>
                  <a:pt x="1023131" y="80972"/>
                  <a:pt x="999759" y="104342"/>
                  <a:pt x="970959" y="104342"/>
                </a:cubicBezTo>
                <a:cubicBezTo>
                  <a:pt x="942158" y="104342"/>
                  <a:pt x="918787" y="80972"/>
                  <a:pt x="918787" y="52172"/>
                </a:cubicBezTo>
                <a:cubicBezTo>
                  <a:pt x="918787" y="23371"/>
                  <a:pt x="942158" y="0"/>
                  <a:pt x="970959" y="0"/>
                </a:cubicBezTo>
                <a:close/>
                <a:moveTo>
                  <a:pt x="741262" y="0"/>
                </a:moveTo>
                <a:cubicBezTo>
                  <a:pt x="770062" y="0"/>
                  <a:pt x="793434" y="23371"/>
                  <a:pt x="793434" y="52172"/>
                </a:cubicBezTo>
                <a:cubicBezTo>
                  <a:pt x="793434" y="80972"/>
                  <a:pt x="770062" y="104342"/>
                  <a:pt x="741262" y="104342"/>
                </a:cubicBezTo>
                <a:cubicBezTo>
                  <a:pt x="712461" y="104342"/>
                  <a:pt x="689090" y="80972"/>
                  <a:pt x="689090" y="52172"/>
                </a:cubicBezTo>
                <a:cubicBezTo>
                  <a:pt x="689090" y="23371"/>
                  <a:pt x="712461" y="0"/>
                  <a:pt x="741262" y="0"/>
                </a:cubicBezTo>
                <a:close/>
                <a:moveTo>
                  <a:pt x="511565" y="0"/>
                </a:moveTo>
                <a:cubicBezTo>
                  <a:pt x="540365" y="0"/>
                  <a:pt x="563737" y="23371"/>
                  <a:pt x="563737" y="52172"/>
                </a:cubicBezTo>
                <a:cubicBezTo>
                  <a:pt x="563737" y="80972"/>
                  <a:pt x="540365" y="104342"/>
                  <a:pt x="511565" y="104342"/>
                </a:cubicBezTo>
                <a:cubicBezTo>
                  <a:pt x="482764" y="104342"/>
                  <a:pt x="459393" y="80972"/>
                  <a:pt x="459393" y="52172"/>
                </a:cubicBezTo>
                <a:cubicBezTo>
                  <a:pt x="459393" y="23371"/>
                  <a:pt x="482764" y="0"/>
                  <a:pt x="511565" y="0"/>
                </a:cubicBezTo>
                <a:close/>
                <a:moveTo>
                  <a:pt x="281869" y="0"/>
                </a:moveTo>
                <a:cubicBezTo>
                  <a:pt x="310669" y="0"/>
                  <a:pt x="334041" y="23371"/>
                  <a:pt x="334041" y="52172"/>
                </a:cubicBezTo>
                <a:cubicBezTo>
                  <a:pt x="334041" y="80972"/>
                  <a:pt x="310669" y="104342"/>
                  <a:pt x="281869" y="104342"/>
                </a:cubicBezTo>
                <a:cubicBezTo>
                  <a:pt x="253068" y="104342"/>
                  <a:pt x="229697" y="80972"/>
                  <a:pt x="229697" y="52172"/>
                </a:cubicBezTo>
                <a:cubicBezTo>
                  <a:pt x="229697" y="23371"/>
                  <a:pt x="253068" y="0"/>
                  <a:pt x="281869" y="0"/>
                </a:cubicBezTo>
                <a:close/>
                <a:moveTo>
                  <a:pt x="52172" y="0"/>
                </a:moveTo>
                <a:cubicBezTo>
                  <a:pt x="80972" y="0"/>
                  <a:pt x="104344" y="23371"/>
                  <a:pt x="104344" y="52172"/>
                </a:cubicBezTo>
                <a:cubicBezTo>
                  <a:pt x="104344" y="80972"/>
                  <a:pt x="80972" y="104342"/>
                  <a:pt x="52172" y="104342"/>
                </a:cubicBezTo>
                <a:cubicBezTo>
                  <a:pt x="23371" y="104342"/>
                  <a:pt x="0" y="80972"/>
                  <a:pt x="0" y="52172"/>
                </a:cubicBezTo>
                <a:cubicBezTo>
                  <a:pt x="0" y="23371"/>
                  <a:pt x="23371" y="0"/>
                  <a:pt x="5217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43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31059" y="2353592"/>
            <a:ext cx="5638735" cy="21508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谢谢大家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677087" y="1021660"/>
            <a:ext cx="1069384" cy="4604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202X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56478" y="549685"/>
            <a:ext cx="2001206" cy="2485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10800000" flipH="1" flipV="0">
            <a:off x="648856" y="4705631"/>
            <a:ext cx="5035530" cy="143244"/>
          </a:xfrm>
          <a:custGeom>
            <a:avLst/>
            <a:gdLst>
              <a:gd name="connsiteX0" fmla="*/ 808283 w 5035530"/>
              <a:gd name="connsiteY0" fmla="*/ 94482 h 143244"/>
              <a:gd name="connsiteX1" fmla="*/ 5035530 w 5035530"/>
              <a:gd name="connsiteY1" fmla="*/ 94482 h 143244"/>
              <a:gd name="connsiteX2" fmla="*/ 5035530 w 5035530"/>
              <a:gd name="connsiteY2" fmla="*/ 48763 h 143244"/>
              <a:gd name="connsiteX3" fmla="*/ 808283 w 5035530"/>
              <a:gd name="connsiteY3" fmla="*/ 48763 h 143244"/>
              <a:gd name="connsiteX4" fmla="*/ 592628 w 5035530"/>
              <a:gd name="connsiteY4" fmla="*/ 143244 h 143244"/>
              <a:gd name="connsiteX5" fmla="*/ 664250 w 5035530"/>
              <a:gd name="connsiteY5" fmla="*/ 71622 h 143244"/>
              <a:gd name="connsiteX6" fmla="*/ 592628 w 5035530"/>
              <a:gd name="connsiteY6" fmla="*/ 0 h 143244"/>
              <a:gd name="connsiteX7" fmla="*/ 521006 w 5035530"/>
              <a:gd name="connsiteY7" fmla="*/ 71622 h 143244"/>
              <a:gd name="connsiteX8" fmla="*/ 592628 w 5035530"/>
              <a:gd name="connsiteY8" fmla="*/ 143244 h 143244"/>
              <a:gd name="connsiteX9" fmla="*/ 332125 w 5035530"/>
              <a:gd name="connsiteY9" fmla="*/ 143244 h 143244"/>
              <a:gd name="connsiteX10" fmla="*/ 403747 w 5035530"/>
              <a:gd name="connsiteY10" fmla="*/ 71622 h 143244"/>
              <a:gd name="connsiteX11" fmla="*/ 332125 w 5035530"/>
              <a:gd name="connsiteY11" fmla="*/ 0 h 143244"/>
              <a:gd name="connsiteX12" fmla="*/ 260503 w 5035530"/>
              <a:gd name="connsiteY12" fmla="*/ 71622 h 143244"/>
              <a:gd name="connsiteX13" fmla="*/ 332125 w 5035530"/>
              <a:gd name="connsiteY13" fmla="*/ 143244 h 143244"/>
              <a:gd name="connsiteX14" fmla="*/ 71622 w 5035530"/>
              <a:gd name="connsiteY14" fmla="*/ 143244 h 143244"/>
              <a:gd name="connsiteX15" fmla="*/ 143244 w 5035530"/>
              <a:gd name="connsiteY15" fmla="*/ 71622 h 143244"/>
              <a:gd name="connsiteX16" fmla="*/ 71622 w 5035530"/>
              <a:gd name="connsiteY16" fmla="*/ 0 h 143244"/>
              <a:gd name="connsiteX17" fmla="*/ 0 w 5035530"/>
              <a:gd name="connsiteY17" fmla="*/ 71622 h 143244"/>
              <a:gd name="connsiteX18" fmla="*/ 71622 w 5035530"/>
              <a:gd name="connsiteY18" fmla="*/ 143244 h 143244"/>
            </a:gdLst>
            <a:rect l="l" t="t" r="r" b="b"/>
            <a:pathLst>
              <a:path w="5035530" h="143244">
                <a:moveTo>
                  <a:pt x="808283" y="94482"/>
                </a:moveTo>
                <a:lnTo>
                  <a:pt x="5035530" y="94482"/>
                </a:lnTo>
                <a:lnTo>
                  <a:pt x="5035530" y="48763"/>
                </a:lnTo>
                <a:lnTo>
                  <a:pt x="808283" y="48763"/>
                </a:lnTo>
                <a:close/>
                <a:moveTo>
                  <a:pt x="592628" y="143244"/>
                </a:moveTo>
                <a:cubicBezTo>
                  <a:pt x="632184" y="143244"/>
                  <a:pt x="664250" y="111178"/>
                  <a:pt x="664250" y="71622"/>
                </a:cubicBezTo>
                <a:cubicBezTo>
                  <a:pt x="664250" y="32066"/>
                  <a:pt x="632184" y="0"/>
                  <a:pt x="592628" y="0"/>
                </a:cubicBezTo>
                <a:cubicBezTo>
                  <a:pt x="553072" y="0"/>
                  <a:pt x="521006" y="32066"/>
                  <a:pt x="521006" y="71622"/>
                </a:cubicBezTo>
                <a:cubicBezTo>
                  <a:pt x="521006" y="111178"/>
                  <a:pt x="553072" y="143244"/>
                  <a:pt x="592628" y="143244"/>
                </a:cubicBezTo>
                <a:close/>
                <a:moveTo>
                  <a:pt x="332125" y="143244"/>
                </a:moveTo>
                <a:cubicBezTo>
                  <a:pt x="371681" y="143244"/>
                  <a:pt x="403747" y="111178"/>
                  <a:pt x="403747" y="71622"/>
                </a:cubicBezTo>
                <a:cubicBezTo>
                  <a:pt x="403747" y="32066"/>
                  <a:pt x="371681" y="0"/>
                  <a:pt x="332125" y="0"/>
                </a:cubicBezTo>
                <a:cubicBezTo>
                  <a:pt x="292569" y="0"/>
                  <a:pt x="260503" y="32066"/>
                  <a:pt x="260503" y="71622"/>
                </a:cubicBezTo>
                <a:cubicBezTo>
                  <a:pt x="260503" y="111178"/>
                  <a:pt x="292569" y="143244"/>
                  <a:pt x="332125" y="143244"/>
                </a:cubicBezTo>
                <a:close/>
                <a:moveTo>
                  <a:pt x="71622" y="143244"/>
                </a:moveTo>
                <a:cubicBezTo>
                  <a:pt x="111178" y="143244"/>
                  <a:pt x="143244" y="111178"/>
                  <a:pt x="143244" y="71622"/>
                </a:cubicBezTo>
                <a:cubicBezTo>
                  <a:pt x="143244" y="32066"/>
                  <a:pt x="111178" y="0"/>
                  <a:pt x="71622" y="0"/>
                </a:cubicBezTo>
                <a:cubicBezTo>
                  <a:pt x="32066" y="0"/>
                  <a:pt x="0" y="32066"/>
                  <a:pt x="0" y="71622"/>
                </a:cubicBezTo>
                <a:cubicBezTo>
                  <a:pt x="0" y="111178"/>
                  <a:pt x="32066" y="143244"/>
                  <a:pt x="71622" y="14324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91000"/>
                </a:schemeClr>
              </a:gs>
              <a:gs pos="1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D77AB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